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4"/>
  </p:sldMasterIdLst>
  <p:notesMasterIdLst>
    <p:notesMasterId r:id="rId17"/>
  </p:notesMasterIdLst>
  <p:sldIdLst>
    <p:sldId id="256" r:id="rId5"/>
    <p:sldId id="261" r:id="rId6"/>
    <p:sldId id="268" r:id="rId7"/>
    <p:sldId id="262" r:id="rId8"/>
    <p:sldId id="271" r:id="rId9"/>
    <p:sldId id="267" r:id="rId10"/>
    <p:sldId id="263" r:id="rId11"/>
    <p:sldId id="270" r:id="rId12"/>
    <p:sldId id="258" r:id="rId13"/>
    <p:sldId id="259" r:id="rId14"/>
    <p:sldId id="265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rge Montalvo" initials="JM" lastIdx="1" clrIdx="0">
    <p:extLst>
      <p:ext uri="{19B8F6BF-5375-455C-9EA6-DF929625EA0E}">
        <p15:presenceInfo xmlns:p15="http://schemas.microsoft.com/office/powerpoint/2012/main" userId="e1e1507ab58862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1E4DA-1A2F-D888-56FF-CDFFAD6417F0}" v="1675" dt="2019-11-28T19:02:22.161"/>
    <p1510:client id="{0AEFB372-93E3-FE61-4E3B-D6BFE895B5BD}" v="12" dt="2019-11-28T19:12:35.614"/>
    <p1510:client id="{28D9D47A-3E75-A6F2-0DF1-8EB4DBAF97FE}" v="38" dt="2019-11-28T21:54:56.273"/>
    <p1510:client id="{3F551F2B-4AB2-DC43-8246-1868DACD4B72}" v="1284" dt="2019-11-28T22:50:35.828"/>
    <p1510:client id="{591551DA-6F82-AF0F-57EA-558C3E9D863D}" v="159" dt="2019-11-28T21:07:12.373"/>
    <p1510:client id="{5FA891C5-765F-409D-AF96-1494A056FBD3}" v="21" vWet="22" dt="2019-11-28T22:09:22.688"/>
    <p1510:client id="{690C8F4F-593B-654B-C3E6-91DD63A287EC}" v="24" dt="2019-11-28T21:35:23.705"/>
    <p1510:client id="{9BF3A868-A564-A4B9-9142-7C1E7A4C4E4F}" v="3" dt="2019-11-28T21:45:42.149"/>
    <p1510:client id="{C455DB87-DD2D-C0DD-9E07-D9D5367612DF}" v="29" dt="2019-11-28T19:46:09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inkya Pradip Mahale" userId="S::s192206@win.dtu.dk::3bdce103-0d1e-465c-a4d5-d9f4aad781a4" providerId="AD" clId="Web-{C455DB87-DD2D-C0DD-9E07-D9D5367612DF}"/>
    <pc:docChg chg="modSld">
      <pc:chgData name="Ajinkya Pradip Mahale" userId="S::s192206@win.dtu.dk::3bdce103-0d1e-465c-a4d5-d9f4aad781a4" providerId="AD" clId="Web-{C455DB87-DD2D-C0DD-9E07-D9D5367612DF}" dt="2019-11-28T19:46:09.694" v="32" actId="20577"/>
      <pc:docMkLst>
        <pc:docMk/>
      </pc:docMkLst>
      <pc:sldChg chg="addSp delSp modSp mod setBg setClrOvrMap">
        <pc:chgData name="Ajinkya Pradip Mahale" userId="S::s192206@win.dtu.dk::3bdce103-0d1e-465c-a4d5-d9f4aad781a4" providerId="AD" clId="Web-{C455DB87-DD2D-C0DD-9E07-D9D5367612DF}" dt="2019-11-28T19:46:07.600" v="30" actId="20577"/>
        <pc:sldMkLst>
          <pc:docMk/>
          <pc:sldMk cId="749851660" sldId="262"/>
        </pc:sldMkLst>
        <pc:spChg chg="mod">
          <ac:chgData name="Ajinkya Pradip Mahale" userId="S::s192206@win.dtu.dk::3bdce103-0d1e-465c-a4d5-d9f4aad781a4" providerId="AD" clId="Web-{C455DB87-DD2D-C0DD-9E07-D9D5367612DF}" dt="2019-11-28T19:46:07.600" v="30" actId="20577"/>
          <ac:spMkLst>
            <pc:docMk/>
            <pc:sldMk cId="749851660" sldId="262"/>
            <ac:spMk id="2" creationId="{F8C2B083-E758-4DE7-9ABA-E01A9560C0C8}"/>
          </ac:spMkLst>
        </pc:spChg>
        <pc:spChg chg="mod">
          <ac:chgData name="Ajinkya Pradip Mahale" userId="S::s192206@win.dtu.dk::3bdce103-0d1e-465c-a4d5-d9f4aad781a4" providerId="AD" clId="Web-{C455DB87-DD2D-C0DD-9E07-D9D5367612DF}" dt="2019-11-28T19:45:51.271" v="24" actId="20577"/>
          <ac:spMkLst>
            <pc:docMk/>
            <pc:sldMk cId="749851660" sldId="262"/>
            <ac:spMk id="3" creationId="{8A6BE34C-3925-479C-8A64-F90889CD5FF3}"/>
          </ac:spMkLst>
        </pc:spChg>
        <pc:spChg chg="mod">
          <ac:chgData name="Ajinkya Pradip Mahale" userId="S::s192206@win.dtu.dk::3bdce103-0d1e-465c-a4d5-d9f4aad781a4" providerId="AD" clId="Web-{C455DB87-DD2D-C0DD-9E07-D9D5367612DF}" dt="2019-11-28T19:45:57.990" v="27" actId="20577"/>
          <ac:spMkLst>
            <pc:docMk/>
            <pc:sldMk cId="749851660" sldId="262"/>
            <ac:spMk id="4" creationId="{A30E1308-619E-4D03-BC3C-CBBC5C9397BC}"/>
          </ac:spMkLst>
        </pc:spChg>
        <pc:spChg chg="add del">
          <ac:chgData name="Ajinkya Pradip Mahale" userId="S::s192206@win.dtu.dk::3bdce103-0d1e-465c-a4d5-d9f4aad781a4" providerId="AD" clId="Web-{C455DB87-DD2D-C0DD-9E07-D9D5367612DF}" dt="2019-11-28T19:45:38.004" v="20"/>
          <ac:spMkLst>
            <pc:docMk/>
            <pc:sldMk cId="749851660" sldId="262"/>
            <ac:spMk id="6" creationId="{8CA06CD6-90CA-4C45-856C-6771339E1E22}"/>
          </ac:spMkLst>
        </pc:spChg>
        <pc:spChg chg="add del">
          <ac:chgData name="Ajinkya Pradip Mahale" userId="S::s192206@win.dtu.dk::3bdce103-0d1e-465c-a4d5-d9f4aad781a4" providerId="AD" clId="Web-{C455DB87-DD2D-C0DD-9E07-D9D5367612DF}" dt="2019-11-28T19:45:41.473" v="22"/>
          <ac:spMkLst>
            <pc:docMk/>
            <pc:sldMk cId="749851660" sldId="262"/>
            <ac:spMk id="8" creationId="{FEF085B8-A2C0-4A6F-B663-CCC56F3CD373}"/>
          </ac:spMkLst>
        </pc:spChg>
        <pc:spChg chg="add del">
          <ac:chgData name="Ajinkya Pradip Mahale" userId="S::s192206@win.dtu.dk::3bdce103-0d1e-465c-a4d5-d9f4aad781a4" providerId="AD" clId="Web-{C455DB87-DD2D-C0DD-9E07-D9D5367612DF}" dt="2019-11-28T19:45:41.473" v="22"/>
          <ac:spMkLst>
            <pc:docMk/>
            <pc:sldMk cId="749851660" sldId="262"/>
            <ac:spMk id="10" creationId="{2658F6D6-96E0-421A-96D6-3DF404008543}"/>
          </ac:spMkLst>
        </pc:spChg>
        <pc:spChg chg="add">
          <ac:chgData name="Ajinkya Pradip Mahale" userId="S::s192206@win.dtu.dk::3bdce103-0d1e-465c-a4d5-d9f4aad781a4" providerId="AD" clId="Web-{C455DB87-DD2D-C0DD-9E07-D9D5367612DF}" dt="2019-11-28T19:45:41.489" v="23"/>
          <ac:spMkLst>
            <pc:docMk/>
            <pc:sldMk cId="749851660" sldId="262"/>
            <ac:spMk id="12" creationId="{21739CA5-F0F5-48E1-8E8C-F24B71827E46}"/>
          </ac:spMkLst>
        </pc:spChg>
        <pc:spChg chg="add del">
          <ac:chgData name="Ajinkya Pradip Mahale" userId="S::s192206@win.dtu.dk::3bdce103-0d1e-465c-a4d5-d9f4aad781a4" providerId="AD" clId="Web-{C455DB87-DD2D-C0DD-9E07-D9D5367612DF}" dt="2019-11-28T19:45:41.473" v="22"/>
          <ac:spMkLst>
            <pc:docMk/>
            <pc:sldMk cId="749851660" sldId="262"/>
            <ac:spMk id="13" creationId="{3CF62545-93A0-4FD5-9B48-48DCA794CBA1}"/>
          </ac:spMkLst>
        </pc:spChg>
        <pc:spChg chg="add">
          <ac:chgData name="Ajinkya Pradip Mahale" userId="S::s192206@win.dtu.dk::3bdce103-0d1e-465c-a4d5-d9f4aad781a4" providerId="AD" clId="Web-{C455DB87-DD2D-C0DD-9E07-D9D5367612DF}" dt="2019-11-28T19:45:41.489" v="23"/>
          <ac:spMkLst>
            <pc:docMk/>
            <pc:sldMk cId="749851660" sldId="262"/>
            <ac:spMk id="14" creationId="{3EAD2937-F230-41D4-B9C5-975B129BFC20}"/>
          </ac:spMkLst>
        </pc:spChg>
        <pc:spChg chg="add">
          <ac:chgData name="Ajinkya Pradip Mahale" userId="S::s192206@win.dtu.dk::3bdce103-0d1e-465c-a4d5-d9f4aad781a4" providerId="AD" clId="Web-{C455DB87-DD2D-C0DD-9E07-D9D5367612DF}" dt="2019-11-28T19:45:41.489" v="23"/>
          <ac:spMkLst>
            <pc:docMk/>
            <pc:sldMk cId="749851660" sldId="262"/>
            <ac:spMk id="15" creationId="{CCD444A3-C338-4886-B7F1-4BA2AF46EB64}"/>
          </ac:spMkLst>
        </pc:spChg>
        <pc:cxnChg chg="add del">
          <ac:chgData name="Ajinkya Pradip Mahale" userId="S::s192206@win.dtu.dk::3bdce103-0d1e-465c-a4d5-d9f4aad781a4" providerId="AD" clId="Web-{C455DB87-DD2D-C0DD-9E07-D9D5367612DF}" dt="2019-11-28T19:45:38.004" v="20"/>
          <ac:cxnSpMkLst>
            <pc:docMk/>
            <pc:sldMk cId="749851660" sldId="262"/>
            <ac:cxnSpMk id="7" creationId="{5021601D-2758-4B15-A31C-FDA184C51B3A}"/>
          </ac:cxnSpMkLst>
        </pc:cxnChg>
      </pc:sldChg>
      <pc:sldChg chg="modSp">
        <pc:chgData name="Ajinkya Pradip Mahale" userId="S::s192206@win.dtu.dk::3bdce103-0d1e-465c-a4d5-d9f4aad781a4" providerId="AD" clId="Web-{C455DB87-DD2D-C0DD-9E07-D9D5367612DF}" dt="2019-11-28T19:16:03.089" v="6" actId="20577"/>
        <pc:sldMkLst>
          <pc:docMk/>
          <pc:sldMk cId="184513598" sldId="263"/>
        </pc:sldMkLst>
        <pc:spChg chg="mod">
          <ac:chgData name="Ajinkya Pradip Mahale" userId="S::s192206@win.dtu.dk::3bdce103-0d1e-465c-a4d5-d9f4aad781a4" providerId="AD" clId="Web-{C455DB87-DD2D-C0DD-9E07-D9D5367612DF}" dt="2019-11-28T19:16:03.089" v="6" actId="20577"/>
          <ac:spMkLst>
            <pc:docMk/>
            <pc:sldMk cId="184513598" sldId="263"/>
            <ac:spMk id="3" creationId="{8B690719-CB12-45DA-97B4-0F5816FE566B}"/>
          </ac:spMkLst>
        </pc:spChg>
      </pc:sldChg>
    </pc:docChg>
  </pc:docChgLst>
  <pc:docChgLst>
    <pc:chgData name="Sigurd Indrehus" userId="S::s193028@win.dtu.dk::24b971f5-b3fe-4bfb-b8de-6bff2aac6aae" providerId="AD" clId="Web-{0281E4DA-1A2F-D888-56FF-CDFFAD6417F0}"/>
    <pc:docChg chg="addSld modSld addMainMaster delMainMaster">
      <pc:chgData name="Sigurd Indrehus" userId="S::s193028@win.dtu.dk::24b971f5-b3fe-4bfb-b8de-6bff2aac6aae" providerId="AD" clId="Web-{0281E4DA-1A2F-D888-56FF-CDFFAD6417F0}" dt="2019-11-28T19:02:22.161" v="1636"/>
      <pc:docMkLst>
        <pc:docMk/>
      </pc:docMkLst>
      <pc:sldChg chg="addSp delSp modSp mod modTransition setBg modClrScheme setClrOvrMap chgLayout">
        <pc:chgData name="Sigurd Indrehus" userId="S::s193028@win.dtu.dk::24b971f5-b3fe-4bfb-b8de-6bff2aac6aae" providerId="AD" clId="Web-{0281E4DA-1A2F-D888-56FF-CDFFAD6417F0}" dt="2019-11-28T19:01:14.410" v="1632"/>
        <pc:sldMkLst>
          <pc:docMk/>
          <pc:sldMk cId="3004691234" sldId="256"/>
        </pc:sldMkLst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3004691234" sldId="256"/>
            <ac:spMk id="3" creationId="{A5FA5970-A85A-4CF0-B4A0-7D2350227047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1:49.780" v="283"/>
          <ac:spMkLst>
            <pc:docMk/>
            <pc:sldMk cId="3004691234" sldId="256"/>
            <ac:spMk id="9" creationId="{09C946AC-2072-4946-A2B8-39F09D0944EE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1:49.780" v="283"/>
          <ac:spMkLst>
            <pc:docMk/>
            <pc:sldMk cId="3004691234" sldId="256"/>
            <ac:spMk id="13" creationId="{559FD8B5-8CC4-4CFE-BD2A-1216B1F2C3DB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1:49.780" v="283"/>
          <ac:spMkLst>
            <pc:docMk/>
            <pc:sldMk cId="3004691234" sldId="256"/>
            <ac:spMk id="15" creationId="{9ECF13F4-3D2A-4F2E-9BBD-3038670D21ED}"/>
          </ac:spMkLst>
        </pc:spChg>
        <pc:grpChg chg="add del">
          <ac:chgData name="Sigurd Indrehus" userId="S::s193028@win.dtu.dk::24b971f5-b3fe-4bfb-b8de-6bff2aac6aae" providerId="AD" clId="Web-{0281E4DA-1A2F-D888-56FF-CDFFAD6417F0}" dt="2019-11-28T18:01:49.780" v="283"/>
          <ac:grpSpMkLst>
            <pc:docMk/>
            <pc:sldMk cId="3004691234" sldId="256"/>
            <ac:grpSpMk id="17" creationId="{19660E16-DCC0-4B6C-8E84-4C292580059F}"/>
          </ac:grpSpMkLst>
        </pc:grpChg>
        <pc:picChg chg="mod">
          <ac:chgData name="Sigurd Indrehus" userId="S::s193028@win.dtu.dk::24b971f5-b3fe-4bfb-b8de-6bff2aac6aae" providerId="AD" clId="Web-{0281E4DA-1A2F-D888-56FF-CDFFAD6417F0}" dt="2019-11-28T18:01:49.780" v="283"/>
          <ac:picMkLst>
            <pc:docMk/>
            <pc:sldMk cId="3004691234" sldId="256"/>
            <ac:picMk id="4" creationId="{1ABBD93F-1D1B-4886-AFC7-763C0FB6DB6A}"/>
          </ac:picMkLst>
        </pc:picChg>
        <pc:picChg chg="add del">
          <ac:chgData name="Sigurd Indrehus" userId="S::s193028@win.dtu.dk::24b971f5-b3fe-4bfb-b8de-6bff2aac6aae" providerId="AD" clId="Web-{0281E4DA-1A2F-D888-56FF-CDFFAD6417F0}" dt="2019-11-28T18:01:49.780" v="283"/>
          <ac:picMkLst>
            <pc:docMk/>
            <pc:sldMk cId="3004691234" sldId="256"/>
            <ac:picMk id="11" creationId="{A748C8C8-F348-4D00-852A-26DD9EBCC24C}"/>
          </ac:picMkLst>
        </pc:picChg>
      </pc:sldChg>
      <pc:sldChg chg="addSp delSp modSp mod modTransition setBg modClrScheme delDesignElem chgLayout">
        <pc:chgData name="Sigurd Indrehus" userId="S::s193028@win.dtu.dk::24b971f5-b3fe-4bfb-b8de-6bff2aac6aae" providerId="AD" clId="Web-{0281E4DA-1A2F-D888-56FF-CDFFAD6417F0}" dt="2019-11-28T19:01:14.410" v="1632"/>
        <pc:sldMkLst>
          <pc:docMk/>
          <pc:sldMk cId="343091286" sldId="258"/>
        </pc:sldMkLst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343091286" sldId="258"/>
            <ac:spMk id="2" creationId="{6042DA74-A4A7-490A-B7D3-41F6A2F39B08}"/>
          </ac:spMkLst>
        </pc:spChg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343091286" sldId="258"/>
            <ac:spMk id="7" creationId="{A149F7FF-9B5F-4B72-A3D4-481AD874F2E7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10:54.627" v="321"/>
          <ac:spMkLst>
            <pc:docMk/>
            <pc:sldMk cId="343091286" sldId="258"/>
            <ac:spMk id="9" creationId="{8817AC51-5572-44EE-A0DE-7A3748336FA8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4:04.343" v="300"/>
          <ac:spMkLst>
            <pc:docMk/>
            <pc:sldMk cId="343091286" sldId="258"/>
            <ac:spMk id="12" creationId="{8817AC51-5572-44EE-A0DE-7A3748336FA8}"/>
          </ac:spMkLst>
        </pc:spChg>
        <pc:picChg chg="del">
          <ac:chgData name="Sigurd Indrehus" userId="S::s193028@win.dtu.dk::24b971f5-b3fe-4bfb-b8de-6bff2aac6aae" providerId="AD" clId="Web-{0281E4DA-1A2F-D888-56FF-CDFFAD6417F0}" dt="2019-11-28T17:58:52.263" v="201"/>
          <ac:picMkLst>
            <pc:docMk/>
            <pc:sldMk cId="343091286" sldId="258"/>
            <ac:picMk id="6" creationId="{AB574D98-579B-4ED9-802B-9C7C38DE3BE5}"/>
          </ac:picMkLst>
        </pc:picChg>
      </pc:sldChg>
      <pc:sldChg chg="addSp delSp modSp mod modTransition setBg modClrScheme delDesignElem chgLayout">
        <pc:chgData name="Sigurd Indrehus" userId="S::s193028@win.dtu.dk::24b971f5-b3fe-4bfb-b8de-6bff2aac6aae" providerId="AD" clId="Web-{0281E4DA-1A2F-D888-56FF-CDFFAD6417F0}" dt="2019-11-28T19:01:14.410" v="1632"/>
        <pc:sldMkLst>
          <pc:docMk/>
          <pc:sldMk cId="3537535224" sldId="259"/>
        </pc:sldMkLst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3537535224" sldId="259"/>
            <ac:spMk id="2" creationId="{3448AD69-329C-4449-8E10-530F2967CA68}"/>
          </ac:spMkLst>
        </pc:spChg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3537535224" sldId="259"/>
            <ac:spMk id="3" creationId="{CD64EA65-2DEC-4F52-B145-091AB2CB8FB5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4:04.343" v="300"/>
          <ac:spMkLst>
            <pc:docMk/>
            <pc:sldMk cId="3537535224" sldId="259"/>
            <ac:spMk id="9" creationId="{79246B4F-CEC3-442B-92D8-BD098634FD7C}"/>
          </ac:spMkLst>
        </pc:spChg>
        <pc:grpChg chg="add del">
          <ac:chgData name="Sigurd Indrehus" userId="S::s193028@win.dtu.dk::24b971f5-b3fe-4bfb-b8de-6bff2aac6aae" providerId="AD" clId="Web-{0281E4DA-1A2F-D888-56FF-CDFFAD6417F0}" dt="2019-11-28T18:04:04.343" v="300"/>
          <ac:grpSpMkLst>
            <pc:docMk/>
            <pc:sldMk cId="3537535224" sldId="259"/>
            <ac:grpSpMk id="11" creationId="{65FBD374-0821-4540-A9E6-6DE9419C026E}"/>
          </ac:grpSpMkLst>
        </pc:grpChg>
        <pc:grpChg chg="add del">
          <ac:chgData name="Sigurd Indrehus" userId="S::s193028@win.dtu.dk::24b971f5-b3fe-4bfb-b8de-6bff2aac6aae" providerId="AD" clId="Web-{0281E4DA-1A2F-D888-56FF-CDFFAD6417F0}" dt="2019-11-28T18:04:04.343" v="300"/>
          <ac:grpSpMkLst>
            <pc:docMk/>
            <pc:sldMk cId="3537535224" sldId="259"/>
            <ac:grpSpMk id="34" creationId="{65989F4E-E386-486E-9C22-DB9E5592CBA1}"/>
          </ac:grpSpMkLst>
        </pc:grpChg>
        <pc:picChg chg="add">
          <ac:chgData name="Sigurd Indrehus" userId="S::s193028@win.dtu.dk::24b971f5-b3fe-4bfb-b8de-6bff2aac6aae" providerId="AD" clId="Web-{0281E4DA-1A2F-D888-56FF-CDFFAD6417F0}" dt="2019-11-28T18:03:04.155" v="291"/>
          <ac:picMkLst>
            <pc:docMk/>
            <pc:sldMk cId="3537535224" sldId="259"/>
            <ac:picMk id="5" creationId="{E2592CE3-E729-4BCD-866D-B7460FBC6E9C}"/>
          </ac:picMkLst>
        </pc:picChg>
      </pc:sldChg>
      <pc:sldChg chg="addSp delSp modSp mod modTransition setBg modClrScheme setClrOvrMap delDesignElem chgLayout">
        <pc:chgData name="Sigurd Indrehus" userId="S::s193028@win.dtu.dk::24b971f5-b3fe-4bfb-b8de-6bff2aac6aae" providerId="AD" clId="Web-{0281E4DA-1A2F-D888-56FF-CDFFAD6417F0}" dt="2019-11-28T19:01:14.410" v="1632"/>
        <pc:sldMkLst>
          <pc:docMk/>
          <pc:sldMk cId="1918624288" sldId="260"/>
        </pc:sldMkLst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1918624288" sldId="260"/>
            <ac:spMk id="2" creationId="{6CC7D5BD-2041-4215-8F36-C05E0DBB0D9D}"/>
          </ac:spMkLst>
        </pc:spChg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1918624288" sldId="260"/>
            <ac:spMk id="3" creationId="{D5B04974-76C2-4A7B-A8E8-5BC027D1CECD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4:04.343" v="300"/>
          <ac:spMkLst>
            <pc:docMk/>
            <pc:sldMk cId="1918624288" sldId="260"/>
            <ac:spMk id="5" creationId="{EF9B8DF2-C3F5-49A2-94D2-F7B65A0F1F15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4:04.343" v="300"/>
          <ac:spMkLst>
            <pc:docMk/>
            <pc:sldMk cId="1918624288" sldId="260"/>
            <ac:spMk id="6" creationId="{4330B6AC-E6AB-45E4-A303-C8DE90EB2AAC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2:19.546" v="287"/>
          <ac:spMkLst>
            <pc:docMk/>
            <pc:sldMk cId="1918624288" sldId="260"/>
            <ac:spMk id="8" creationId="{3B854194-185D-494D-905C-7C7CB2E30F6E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2:19.546" v="287"/>
          <ac:spMkLst>
            <pc:docMk/>
            <pc:sldMk cId="1918624288" sldId="260"/>
            <ac:spMk id="10" creationId="{B4F5FA0D-0104-4987-8241-EFF7C85B88DE}"/>
          </ac:spMkLst>
        </pc:spChg>
        <pc:picChg chg="add">
          <ac:chgData name="Sigurd Indrehus" userId="S::s193028@win.dtu.dk::24b971f5-b3fe-4bfb-b8de-6bff2aac6aae" providerId="AD" clId="Web-{0281E4DA-1A2F-D888-56FF-CDFFAD6417F0}" dt="2019-11-28T18:03:12.358" v="292"/>
          <ac:picMkLst>
            <pc:docMk/>
            <pc:sldMk cId="1918624288" sldId="260"/>
            <ac:picMk id="7" creationId="{DF8239C9-0331-42FA-B80E-A29E3F247151}"/>
          </ac:picMkLst>
        </pc:picChg>
        <pc:picChg chg="add del">
          <ac:chgData name="Sigurd Indrehus" userId="S::s193028@win.dtu.dk::24b971f5-b3fe-4bfb-b8de-6bff2aac6aae" providerId="AD" clId="Web-{0281E4DA-1A2F-D888-56FF-CDFFAD6417F0}" dt="2019-11-28T18:02:19.546" v="287"/>
          <ac:picMkLst>
            <pc:docMk/>
            <pc:sldMk cId="1918624288" sldId="260"/>
            <ac:picMk id="12" creationId="{2897127E-6CEF-446C-BE87-93B7C46E49D1}"/>
          </ac:picMkLst>
        </pc:picChg>
      </pc:sldChg>
      <pc:sldChg chg="addSp delSp modSp mod modTransition setBg modClrScheme setClrOvrMap delDesignElem chgLayout">
        <pc:chgData name="Sigurd Indrehus" userId="S::s193028@win.dtu.dk::24b971f5-b3fe-4bfb-b8de-6bff2aac6aae" providerId="AD" clId="Web-{0281E4DA-1A2F-D888-56FF-CDFFAD6417F0}" dt="2019-11-28T19:01:14.410" v="1632"/>
        <pc:sldMkLst>
          <pc:docMk/>
          <pc:sldMk cId="1612294447" sldId="261"/>
        </pc:sldMkLst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1612294447" sldId="261"/>
            <ac:spMk id="2" creationId="{8B90A2B2-7FF3-4222-BC93-CD3AA970D249}"/>
          </ac:spMkLst>
        </pc:spChg>
        <pc:spChg chg="mod ord">
          <ac:chgData name="Sigurd Indrehus" userId="S::s193028@win.dtu.dk::24b971f5-b3fe-4bfb-b8de-6bff2aac6aae" providerId="AD" clId="Web-{0281E4DA-1A2F-D888-56FF-CDFFAD6417F0}" dt="2019-11-28T18:57:43.612" v="1401" actId="20577"/>
          <ac:spMkLst>
            <pc:docMk/>
            <pc:sldMk cId="1612294447" sldId="261"/>
            <ac:spMk id="10" creationId="{640BF782-42B6-48D6-A6F3-1C6BA73822AF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2:19.546" v="287"/>
          <ac:spMkLst>
            <pc:docMk/>
            <pc:sldMk cId="1612294447" sldId="261"/>
            <ac:spMk id="12" creationId="{003713C1-2FB2-413B-BF91-3AE41726FB7A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2:19.546" v="287"/>
          <ac:spMkLst>
            <pc:docMk/>
            <pc:sldMk cId="1612294447" sldId="261"/>
            <ac:spMk id="13" creationId="{90795B4D-5022-4A7F-A01D-8D880B7CDBE6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2:19.546" v="287"/>
          <ac:spMkLst>
            <pc:docMk/>
            <pc:sldMk cId="1612294447" sldId="261"/>
            <ac:spMk id="14" creationId="{AFD19018-DE7C-4796-ADF2-AD2EB0FC0D9C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2:19.546" v="287"/>
          <ac:spMkLst>
            <pc:docMk/>
            <pc:sldMk cId="1612294447" sldId="261"/>
            <ac:spMk id="16" creationId="{B1A0A2C2-4F85-44AF-8708-8DCA4B550CB8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40:56.778" v="1153"/>
          <ac:spMkLst>
            <pc:docMk/>
            <pc:sldMk cId="1612294447" sldId="261"/>
            <ac:spMk id="18" creationId="{1E2E0AFE-704B-4CB8-AB9D-D44727875966}"/>
          </ac:spMkLst>
        </pc:spChg>
        <pc:spChg chg="add del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1612294447" sldId="261"/>
            <ac:spMk id="20" creationId="{5BA49487-3FDB-4FB7-9D50-2B4F9454DA91}"/>
          </ac:spMkLst>
        </pc:spChg>
        <pc:spChg chg="add del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1612294447" sldId="261"/>
            <ac:spMk id="22" creationId="{1C938212-FA12-4FF1-87C8-ACDE99D06F69}"/>
          </ac:spMkLst>
        </pc:spChg>
        <pc:spChg chg="add del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1612294447" sldId="261"/>
            <ac:spMk id="23" creationId="{369F152D-E540-4B48-BA11-2ADF043C6111}"/>
          </ac:spMkLst>
        </pc:spChg>
        <pc:spChg chg="add del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1612294447" sldId="261"/>
            <ac:spMk id="24" creationId="{0C059F7E-04C4-4C46-9B3E-E5CE267E347D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40:04.621" v="1135"/>
          <ac:spMkLst>
            <pc:docMk/>
            <pc:sldMk cId="1612294447" sldId="261"/>
            <ac:spMk id="39" creationId="{17D75430-73D6-4904-99B1-D6D7384BB292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41:49.325" v="1157"/>
          <ac:spMkLst>
            <pc:docMk/>
            <pc:sldMk cId="1612294447" sldId="261"/>
            <ac:spMk id="41" creationId="{811CFD1A-4E6F-482E-8997-AAFA2A09FF95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41:49.325" v="1157"/>
          <ac:spMkLst>
            <pc:docMk/>
            <pc:sldMk cId="1612294447" sldId="261"/>
            <ac:spMk id="42" creationId="{4A5DA060-3134-45DA-9E13-201D916903D7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40:04.621" v="1135"/>
          <ac:spMkLst>
            <pc:docMk/>
            <pc:sldMk cId="1612294447" sldId="261"/>
            <ac:spMk id="45" creationId="{4000E943-D6E1-4FF0-B677-74CD120D28E3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41:49.325" v="1157"/>
          <ac:spMkLst>
            <pc:docMk/>
            <pc:sldMk cId="1612294447" sldId="261"/>
            <ac:spMk id="49" creationId="{B6B40896-7B15-403B-8AC1-E2D25672D772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41:49.325" v="1157"/>
          <ac:spMkLst>
            <pc:docMk/>
            <pc:sldMk cId="1612294447" sldId="261"/>
            <ac:spMk id="50" creationId="{18FFAAD5-5AA7-4667-9B77-1EBE9F8BE0F3}"/>
          </ac:spMkLst>
        </pc:spChg>
        <pc:grpChg chg="add del">
          <ac:chgData name="Sigurd Indrehus" userId="S::s193028@win.dtu.dk::24b971f5-b3fe-4bfb-b8de-6bff2aac6aae" providerId="AD" clId="Web-{0281E4DA-1A2F-D888-56FF-CDFFAD6417F0}" dt="2019-11-28T18:40:04.621" v="1135"/>
          <ac:grpSpMkLst>
            <pc:docMk/>
            <pc:sldMk cId="1612294447" sldId="261"/>
            <ac:grpSpMk id="40" creationId="{DFAD1B90-05D5-45A0-939B-9C36455BB274}"/>
          </ac:grpSpMkLst>
        </pc:grpChg>
        <pc:grpChg chg="add del">
          <ac:chgData name="Sigurd Indrehus" userId="S::s193028@win.dtu.dk::24b971f5-b3fe-4bfb-b8de-6bff2aac6aae" providerId="AD" clId="Web-{0281E4DA-1A2F-D888-56FF-CDFFAD6417F0}" dt="2019-11-28T18:41:49.325" v="1157"/>
          <ac:grpSpMkLst>
            <pc:docMk/>
            <pc:sldMk cId="1612294447" sldId="261"/>
            <ac:grpSpMk id="43" creationId="{81C98880-A64B-4517-915C-B1F42E29498A}"/>
          </ac:grpSpMkLst>
        </pc:grpChg>
        <pc:grpChg chg="add del">
          <ac:chgData name="Sigurd Indrehus" userId="S::s193028@win.dtu.dk::24b971f5-b3fe-4bfb-b8de-6bff2aac6aae" providerId="AD" clId="Web-{0281E4DA-1A2F-D888-56FF-CDFFAD6417F0}" dt="2019-11-28T18:40:04.621" v="1135"/>
          <ac:grpSpMkLst>
            <pc:docMk/>
            <pc:sldMk cId="1612294447" sldId="261"/>
            <ac:grpSpMk id="44" creationId="{08738EC5-643B-4E42-87DA-FC98DDD30F5D}"/>
          </ac:grpSpMkLst>
        </pc:grpChg>
        <pc:picChg chg="mod ord">
          <ac:chgData name="Sigurd Indrehus" userId="S::s193028@win.dtu.dk::24b971f5-b3fe-4bfb-b8de-6bff2aac6aae" providerId="AD" clId="Web-{0281E4DA-1A2F-D888-56FF-CDFFAD6417F0}" dt="2019-11-28T19:01:14.410" v="1632"/>
          <ac:picMkLst>
            <pc:docMk/>
            <pc:sldMk cId="1612294447" sldId="261"/>
            <ac:picMk id="4" creationId="{1F15FCDD-CD7F-4C39-85BD-2C9C1897F0D6}"/>
          </ac:picMkLst>
        </pc:picChg>
        <pc:picChg chg="mod">
          <ac:chgData name="Sigurd Indrehus" userId="S::s193028@win.dtu.dk::24b971f5-b3fe-4bfb-b8de-6bff2aac6aae" providerId="AD" clId="Web-{0281E4DA-1A2F-D888-56FF-CDFFAD6417F0}" dt="2019-11-28T18:42:14.481" v="1164" actId="14100"/>
          <ac:picMkLst>
            <pc:docMk/>
            <pc:sldMk cId="1612294447" sldId="261"/>
            <ac:picMk id="6" creationId="{ECB24D95-04EC-43B0-A33A-830738161691}"/>
          </ac:picMkLst>
        </pc:picChg>
        <pc:picChg chg="mod">
          <ac:chgData name="Sigurd Indrehus" userId="S::s193028@win.dtu.dk::24b971f5-b3fe-4bfb-b8de-6bff2aac6aae" providerId="AD" clId="Web-{0281E4DA-1A2F-D888-56FF-CDFFAD6417F0}" dt="2019-11-28T18:42:43.606" v="1172" actId="1076"/>
          <ac:picMkLst>
            <pc:docMk/>
            <pc:sldMk cId="1612294447" sldId="261"/>
            <ac:picMk id="8" creationId="{74F82F34-3C83-4343-B949-9E36F75650D1}"/>
          </ac:picMkLst>
        </pc:picChg>
      </pc:sldChg>
      <pc:sldChg chg="addSp delSp modSp mod modTransition setBg modClrScheme delDesignElem chgLayout">
        <pc:chgData name="Sigurd Indrehus" userId="S::s193028@win.dtu.dk::24b971f5-b3fe-4bfb-b8de-6bff2aac6aae" providerId="AD" clId="Web-{0281E4DA-1A2F-D888-56FF-CDFFAD6417F0}" dt="2019-11-28T19:01:14.410" v="1632"/>
        <pc:sldMkLst>
          <pc:docMk/>
          <pc:sldMk cId="749851660" sldId="262"/>
        </pc:sldMkLst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749851660" sldId="262"/>
            <ac:spMk id="2" creationId="{F8C2B083-E758-4DE7-9ABA-E01A9560C0C8}"/>
          </ac:spMkLst>
        </pc:spChg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749851660" sldId="262"/>
            <ac:spMk id="3" creationId="{8A6BE34C-3925-479C-8A64-F90889CD5FF3}"/>
          </ac:spMkLst>
        </pc:spChg>
        <pc:spChg chg="add mod">
          <ac:chgData name="Sigurd Indrehus" userId="S::s193028@win.dtu.dk::24b971f5-b3fe-4bfb-b8de-6bff2aac6aae" providerId="AD" clId="Web-{0281E4DA-1A2F-D888-56FF-CDFFAD6417F0}" dt="2019-11-28T18:13:21.846" v="360" actId="20577"/>
          <ac:spMkLst>
            <pc:docMk/>
            <pc:sldMk cId="749851660" sldId="262"/>
            <ac:spMk id="4" creationId="{A30E1308-619E-4D03-BC3C-CBBC5C9397BC}"/>
          </ac:spMkLst>
        </pc:spChg>
        <pc:spChg chg="add del">
          <ac:chgData name="Sigurd Indrehus" userId="S::s193028@win.dtu.dk::24b971f5-b3fe-4bfb-b8de-6bff2aac6aae" providerId="AD" clId="Web-{0281E4DA-1A2F-D888-56FF-CDFFAD6417F0}" dt="2019-11-28T18:02:51.952" v="289"/>
          <ac:spMkLst>
            <pc:docMk/>
            <pc:sldMk cId="749851660" sldId="262"/>
            <ac:spMk id="9" creationId="{8CA06CD6-90CA-4C45-856C-6771339E1E22}"/>
          </ac:spMkLst>
        </pc:spChg>
        <pc:cxnChg chg="add del">
          <ac:chgData name="Sigurd Indrehus" userId="S::s193028@win.dtu.dk::24b971f5-b3fe-4bfb-b8de-6bff2aac6aae" providerId="AD" clId="Web-{0281E4DA-1A2F-D888-56FF-CDFFAD6417F0}" dt="2019-11-28T18:02:51.952" v="289"/>
          <ac:cxnSpMkLst>
            <pc:docMk/>
            <pc:sldMk cId="749851660" sldId="262"/>
            <ac:cxnSpMk id="11" creationId="{5021601D-2758-4B15-A31C-FDA184C51B3A}"/>
          </ac:cxnSpMkLst>
        </pc:cxnChg>
      </pc:sldChg>
      <pc:sldChg chg="modSp new mod modClrScheme chgLayout">
        <pc:chgData name="Sigurd Indrehus" userId="S::s193028@win.dtu.dk::24b971f5-b3fe-4bfb-b8de-6bff2aac6aae" providerId="AD" clId="Web-{0281E4DA-1A2F-D888-56FF-CDFFAD6417F0}" dt="2019-11-28T19:01:14.410" v="1632"/>
        <pc:sldMkLst>
          <pc:docMk/>
          <pc:sldMk cId="184513598" sldId="263"/>
        </pc:sldMkLst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184513598" sldId="263"/>
            <ac:spMk id="2" creationId="{2236FA71-5525-4BDE-B4BA-31A281B8552A}"/>
          </ac:spMkLst>
        </pc:spChg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184513598" sldId="263"/>
            <ac:spMk id="3" creationId="{8B690719-CB12-45DA-97B4-0F5816FE566B}"/>
          </ac:spMkLst>
        </pc:spChg>
      </pc:sldChg>
      <pc:sldChg chg="modSp new mod setBg modClrScheme chgLayout">
        <pc:chgData name="Sigurd Indrehus" userId="S::s193028@win.dtu.dk::24b971f5-b3fe-4bfb-b8de-6bff2aac6aae" providerId="AD" clId="Web-{0281E4DA-1A2F-D888-56FF-CDFFAD6417F0}" dt="2019-11-28T19:01:14.410" v="1632"/>
        <pc:sldMkLst>
          <pc:docMk/>
          <pc:sldMk cId="2038550715" sldId="264"/>
        </pc:sldMkLst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2038550715" sldId="264"/>
            <ac:spMk id="2" creationId="{1B7F5DC7-1A71-48EC-9BDD-A23AAE421A9F}"/>
          </ac:spMkLst>
        </pc:spChg>
        <pc:spChg chg="mod ord">
          <ac:chgData name="Sigurd Indrehus" userId="S::s193028@win.dtu.dk::24b971f5-b3fe-4bfb-b8de-6bff2aac6aae" providerId="AD" clId="Web-{0281E4DA-1A2F-D888-56FF-CDFFAD6417F0}" dt="2019-11-28T19:01:14.410" v="1632"/>
          <ac:spMkLst>
            <pc:docMk/>
            <pc:sldMk cId="2038550715" sldId="264"/>
            <ac:spMk id="3" creationId="{96B4BA6C-7709-4A21-9C08-BACF916EC6D0}"/>
          </ac:spMkLst>
        </pc:spChg>
      </pc:sldChg>
      <pc:sldChg chg="addSp delSp modSp new mod setBg modClrScheme chgLayout">
        <pc:chgData name="Sigurd Indrehus" userId="S::s193028@win.dtu.dk::24b971f5-b3fe-4bfb-b8de-6bff2aac6aae" providerId="AD" clId="Web-{0281E4DA-1A2F-D888-56FF-CDFFAD6417F0}" dt="2019-11-28T19:02:22.161" v="1636"/>
        <pc:sldMkLst>
          <pc:docMk/>
          <pc:sldMk cId="4127639501" sldId="265"/>
        </pc:sldMkLst>
        <pc:spChg chg="mod ord">
          <ac:chgData name="Sigurd Indrehus" userId="S::s193028@win.dtu.dk::24b971f5-b3fe-4bfb-b8de-6bff2aac6aae" providerId="AD" clId="Web-{0281E4DA-1A2F-D888-56FF-CDFFAD6417F0}" dt="2019-11-28T19:01:23.020" v="1633"/>
          <ac:spMkLst>
            <pc:docMk/>
            <pc:sldMk cId="4127639501" sldId="265"/>
            <ac:spMk id="2" creationId="{F9BDB02D-50BD-4633-9DFC-C372382E6DE7}"/>
          </ac:spMkLst>
        </pc:spChg>
        <pc:spChg chg="del mod ord">
          <ac:chgData name="Sigurd Indrehus" userId="S::s193028@win.dtu.dk::24b971f5-b3fe-4bfb-b8de-6bff2aac6aae" providerId="AD" clId="Web-{0281E4DA-1A2F-D888-56FF-CDFFAD6417F0}" dt="2019-11-28T19:01:23.020" v="1633"/>
          <ac:spMkLst>
            <pc:docMk/>
            <pc:sldMk cId="4127639501" sldId="265"/>
            <ac:spMk id="3" creationId="{67718FB1-4544-460E-B797-C1E4D1DAC403}"/>
          </ac:spMkLst>
        </pc:spChg>
        <pc:spChg chg="add">
          <ac:chgData name="Sigurd Indrehus" userId="S::s193028@win.dtu.dk::24b971f5-b3fe-4bfb-b8de-6bff2aac6aae" providerId="AD" clId="Web-{0281E4DA-1A2F-D888-56FF-CDFFAD6417F0}" dt="2019-11-28T19:01:23.020" v="1633"/>
          <ac:spMkLst>
            <pc:docMk/>
            <pc:sldMk cId="4127639501" sldId="265"/>
            <ac:spMk id="10" creationId="{46C2E80F-49A6-4372-B103-219D417A55ED}"/>
          </ac:spMkLst>
        </pc:spChg>
        <pc:graphicFrameChg chg="add mod modGraphic">
          <ac:chgData name="Sigurd Indrehus" userId="S::s193028@win.dtu.dk::24b971f5-b3fe-4bfb-b8de-6bff2aac6aae" providerId="AD" clId="Web-{0281E4DA-1A2F-D888-56FF-CDFFAD6417F0}" dt="2019-11-28T19:02:22.161" v="1636"/>
          <ac:graphicFrameMkLst>
            <pc:docMk/>
            <pc:sldMk cId="4127639501" sldId="265"/>
            <ac:graphicFrameMk id="5" creationId="{BDEB8CDE-EB73-4F9A-AFC8-D368B34CD4FF}"/>
          </ac:graphicFrameMkLst>
        </pc:graphicFrameChg>
      </pc:sldChg>
      <pc:sldMasterChg chg="add del addSldLayout delSldLayout">
        <pc:chgData name="Sigurd Indrehus" userId="S::s193028@win.dtu.dk::24b971f5-b3fe-4bfb-b8de-6bff2aac6aae" providerId="AD" clId="Web-{0281E4DA-1A2F-D888-56FF-CDFFAD6417F0}" dt="2019-11-28T18:02:19.546" v="287"/>
        <pc:sldMasterMkLst>
          <pc:docMk/>
          <pc:sldMasterMk cId="2460954070" sldId="2147483660"/>
        </pc:sldMasterMkLst>
        <pc:sldLayoutChg chg="add del">
          <pc:chgData name="Sigurd Indrehus" userId="S::s193028@win.dtu.dk::24b971f5-b3fe-4bfb-b8de-6bff2aac6aae" providerId="AD" clId="Web-{0281E4DA-1A2F-D888-56FF-CDFFAD6417F0}" dt="2019-11-28T18:02:19.546" v="287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Sigurd Indrehus" userId="S::s193028@win.dtu.dk::24b971f5-b3fe-4bfb-b8de-6bff2aac6aae" providerId="AD" clId="Web-{0281E4DA-1A2F-D888-56FF-CDFFAD6417F0}" dt="2019-11-28T18:02:19.546" v="287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Sigurd Indrehus" userId="S::s193028@win.dtu.dk::24b971f5-b3fe-4bfb-b8de-6bff2aac6aae" providerId="AD" clId="Web-{0281E4DA-1A2F-D888-56FF-CDFFAD6417F0}" dt="2019-11-28T18:02:19.546" v="287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Sigurd Indrehus" userId="S::s193028@win.dtu.dk::24b971f5-b3fe-4bfb-b8de-6bff2aac6aae" providerId="AD" clId="Web-{0281E4DA-1A2F-D888-56FF-CDFFAD6417F0}" dt="2019-11-28T18:02:19.546" v="287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Sigurd Indrehus" userId="S::s193028@win.dtu.dk::24b971f5-b3fe-4bfb-b8de-6bff2aac6aae" providerId="AD" clId="Web-{0281E4DA-1A2F-D888-56FF-CDFFAD6417F0}" dt="2019-11-28T18:02:19.546" v="287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Sigurd Indrehus" userId="S::s193028@win.dtu.dk::24b971f5-b3fe-4bfb-b8de-6bff2aac6aae" providerId="AD" clId="Web-{0281E4DA-1A2F-D888-56FF-CDFFAD6417F0}" dt="2019-11-28T18:02:19.546" v="287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Sigurd Indrehus" userId="S::s193028@win.dtu.dk::24b971f5-b3fe-4bfb-b8de-6bff2aac6aae" providerId="AD" clId="Web-{0281E4DA-1A2F-D888-56FF-CDFFAD6417F0}" dt="2019-11-28T18:02:19.546" v="287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Sigurd Indrehus" userId="S::s193028@win.dtu.dk::24b971f5-b3fe-4bfb-b8de-6bff2aac6aae" providerId="AD" clId="Web-{0281E4DA-1A2F-D888-56FF-CDFFAD6417F0}" dt="2019-11-28T18:02:19.546" v="287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Sigurd Indrehus" userId="S::s193028@win.dtu.dk::24b971f5-b3fe-4bfb-b8de-6bff2aac6aae" providerId="AD" clId="Web-{0281E4DA-1A2F-D888-56FF-CDFFAD6417F0}" dt="2019-11-28T18:02:19.546" v="287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Sigurd Indrehus" userId="S::s193028@win.dtu.dk::24b971f5-b3fe-4bfb-b8de-6bff2aac6aae" providerId="AD" clId="Web-{0281E4DA-1A2F-D888-56FF-CDFFAD6417F0}" dt="2019-11-28T18:02:19.546" v="287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Sigurd Indrehus" userId="S::s193028@win.dtu.dk::24b971f5-b3fe-4bfb-b8de-6bff2aac6aae" providerId="AD" clId="Web-{0281E4DA-1A2F-D888-56FF-CDFFAD6417F0}" dt="2019-11-28T18:02:19.546" v="28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01:56.733" v="286"/>
        <pc:sldMasterMkLst>
          <pc:docMk/>
          <pc:sldMasterMk cId="540776355" sldId="2147483672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01:56.733" v="286"/>
          <pc:sldLayoutMkLst>
            <pc:docMk/>
            <pc:sldMasterMk cId="540776355" sldId="2147483672"/>
            <pc:sldLayoutMk cId="1645261176" sldId="214748367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6.733" v="286"/>
          <pc:sldLayoutMkLst>
            <pc:docMk/>
            <pc:sldMasterMk cId="540776355" sldId="2147483672"/>
            <pc:sldLayoutMk cId="1640246503" sldId="214748367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6.733" v="286"/>
          <pc:sldLayoutMkLst>
            <pc:docMk/>
            <pc:sldMasterMk cId="540776355" sldId="2147483672"/>
            <pc:sldLayoutMk cId="3512187241" sldId="214748367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6.733" v="286"/>
          <pc:sldLayoutMkLst>
            <pc:docMk/>
            <pc:sldMasterMk cId="540776355" sldId="2147483672"/>
            <pc:sldLayoutMk cId="4135192642" sldId="214748367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6.733" v="286"/>
          <pc:sldLayoutMkLst>
            <pc:docMk/>
            <pc:sldMasterMk cId="540776355" sldId="2147483672"/>
            <pc:sldLayoutMk cId="3117404316" sldId="214748367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6.733" v="286"/>
          <pc:sldLayoutMkLst>
            <pc:docMk/>
            <pc:sldMasterMk cId="540776355" sldId="2147483672"/>
            <pc:sldLayoutMk cId="397268145" sldId="214748367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6.733" v="286"/>
          <pc:sldLayoutMkLst>
            <pc:docMk/>
            <pc:sldMasterMk cId="540776355" sldId="2147483672"/>
            <pc:sldLayoutMk cId="697311356" sldId="214748367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6.733" v="286"/>
          <pc:sldLayoutMkLst>
            <pc:docMk/>
            <pc:sldMasterMk cId="540776355" sldId="2147483672"/>
            <pc:sldLayoutMk cId="3424423312" sldId="214748368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6.733" v="286"/>
          <pc:sldLayoutMkLst>
            <pc:docMk/>
            <pc:sldMasterMk cId="540776355" sldId="2147483672"/>
            <pc:sldLayoutMk cId="4117427740" sldId="214748368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6.733" v="286"/>
          <pc:sldLayoutMkLst>
            <pc:docMk/>
            <pc:sldMasterMk cId="540776355" sldId="2147483672"/>
            <pc:sldLayoutMk cId="2315300088" sldId="214748368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6.733" v="286"/>
          <pc:sldLayoutMkLst>
            <pc:docMk/>
            <pc:sldMasterMk cId="540776355" sldId="2147483672"/>
            <pc:sldLayoutMk cId="3619124471" sldId="2147483683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02:51.952" v="289"/>
        <pc:sldMasterMkLst>
          <pc:docMk/>
          <pc:sldMasterMk cId="2007564670" sldId="2147483672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02:51.952" v="289"/>
          <pc:sldLayoutMkLst>
            <pc:docMk/>
            <pc:sldMasterMk cId="2007564670" sldId="2147483672"/>
            <pc:sldLayoutMk cId="2100879648" sldId="214748367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2:51.952" v="289"/>
          <pc:sldLayoutMkLst>
            <pc:docMk/>
            <pc:sldMasterMk cId="2007564670" sldId="2147483672"/>
            <pc:sldLayoutMk cId="2340120732" sldId="214748367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2:51.952" v="289"/>
          <pc:sldLayoutMkLst>
            <pc:docMk/>
            <pc:sldMasterMk cId="2007564670" sldId="2147483672"/>
            <pc:sldLayoutMk cId="2675793880" sldId="214748367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2:51.952" v="289"/>
          <pc:sldLayoutMkLst>
            <pc:docMk/>
            <pc:sldMasterMk cId="2007564670" sldId="2147483672"/>
            <pc:sldLayoutMk cId="2835044742" sldId="214748367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2:51.952" v="289"/>
          <pc:sldLayoutMkLst>
            <pc:docMk/>
            <pc:sldMasterMk cId="2007564670" sldId="2147483672"/>
            <pc:sldLayoutMk cId="3870481007" sldId="214748367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2:51.952" v="289"/>
          <pc:sldLayoutMkLst>
            <pc:docMk/>
            <pc:sldMasterMk cId="2007564670" sldId="2147483672"/>
            <pc:sldLayoutMk cId="564097022" sldId="214748367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2:51.952" v="289"/>
          <pc:sldLayoutMkLst>
            <pc:docMk/>
            <pc:sldMasterMk cId="2007564670" sldId="2147483672"/>
            <pc:sldLayoutMk cId="1693980706" sldId="214748367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2:51.952" v="289"/>
          <pc:sldLayoutMkLst>
            <pc:docMk/>
            <pc:sldMasterMk cId="2007564670" sldId="2147483672"/>
            <pc:sldLayoutMk cId="539854781" sldId="214748368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2:51.952" v="289"/>
          <pc:sldLayoutMkLst>
            <pc:docMk/>
            <pc:sldMasterMk cId="2007564670" sldId="2147483672"/>
            <pc:sldLayoutMk cId="238402075" sldId="214748368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2:51.952" v="289"/>
          <pc:sldLayoutMkLst>
            <pc:docMk/>
            <pc:sldMasterMk cId="2007564670" sldId="2147483672"/>
            <pc:sldLayoutMk cId="2856600509" sldId="214748368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2:51.952" v="289"/>
          <pc:sldLayoutMkLst>
            <pc:docMk/>
            <pc:sldMasterMk cId="2007564670" sldId="2147483672"/>
            <pc:sldLayoutMk cId="3218496402" sldId="2147483683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01:54.483" v="285"/>
        <pc:sldMasterMkLst>
          <pc:docMk/>
          <pc:sldMasterMk cId="1888186824" sldId="2147483684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2333871123" sldId="214748368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3073816448" sldId="214748368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1808901473" sldId="214748368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123015251" sldId="214748368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1876356593" sldId="214748368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1918347549" sldId="214748369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1416265579" sldId="214748369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715454794" sldId="214748369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3776517152" sldId="214748369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1830492571" sldId="214748369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2389649476" sldId="214748369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1104995090" sldId="214748369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3481938490" sldId="214748369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3802256748" sldId="214748369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1656549036" sldId="214748369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833132277" sldId="214748370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4.483" v="285"/>
          <pc:sldLayoutMkLst>
            <pc:docMk/>
            <pc:sldMasterMk cId="1888186824" sldId="2147483684"/>
            <pc:sldLayoutMk cId="1143371220" sldId="2147483701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04:04.343" v="300"/>
        <pc:sldMasterMkLst>
          <pc:docMk/>
          <pc:sldMasterMk cId="1932158596" sldId="2147483684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04:04.343" v="300"/>
          <pc:sldLayoutMkLst>
            <pc:docMk/>
            <pc:sldMasterMk cId="1932158596" sldId="2147483684"/>
            <pc:sldLayoutMk cId="2436705332" sldId="214748368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4:04.343" v="300"/>
          <pc:sldLayoutMkLst>
            <pc:docMk/>
            <pc:sldMasterMk cId="1932158596" sldId="2147483684"/>
            <pc:sldLayoutMk cId="2774110468" sldId="214748368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4:04.343" v="300"/>
          <pc:sldLayoutMkLst>
            <pc:docMk/>
            <pc:sldMasterMk cId="1932158596" sldId="2147483684"/>
            <pc:sldLayoutMk cId="1322295243" sldId="214748368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4:04.343" v="300"/>
          <pc:sldLayoutMkLst>
            <pc:docMk/>
            <pc:sldMasterMk cId="1932158596" sldId="2147483684"/>
            <pc:sldLayoutMk cId="851963300" sldId="214748368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4:04.343" v="300"/>
          <pc:sldLayoutMkLst>
            <pc:docMk/>
            <pc:sldMasterMk cId="1932158596" sldId="2147483684"/>
            <pc:sldLayoutMk cId="3616988613" sldId="214748368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4:04.343" v="300"/>
          <pc:sldLayoutMkLst>
            <pc:docMk/>
            <pc:sldMasterMk cId="1932158596" sldId="2147483684"/>
            <pc:sldLayoutMk cId="3774680734" sldId="214748369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4:04.343" v="300"/>
          <pc:sldLayoutMkLst>
            <pc:docMk/>
            <pc:sldMasterMk cId="1932158596" sldId="2147483684"/>
            <pc:sldLayoutMk cId="791649312" sldId="214748369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4:04.343" v="300"/>
          <pc:sldLayoutMkLst>
            <pc:docMk/>
            <pc:sldMasterMk cId="1932158596" sldId="2147483684"/>
            <pc:sldLayoutMk cId="2546818804" sldId="214748369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4:04.343" v="300"/>
          <pc:sldLayoutMkLst>
            <pc:docMk/>
            <pc:sldMasterMk cId="1932158596" sldId="2147483684"/>
            <pc:sldLayoutMk cId="3775282228" sldId="214748369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4:04.343" v="300"/>
          <pc:sldLayoutMkLst>
            <pc:docMk/>
            <pc:sldMasterMk cId="1932158596" sldId="2147483684"/>
            <pc:sldLayoutMk cId="959470136" sldId="214748369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4:04.343" v="300"/>
          <pc:sldLayoutMkLst>
            <pc:docMk/>
            <pc:sldMasterMk cId="1932158596" sldId="2147483684"/>
            <pc:sldLayoutMk cId="2054815778" sldId="2147483695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10:54.627" v="321"/>
        <pc:sldMasterMkLst>
          <pc:docMk/>
          <pc:sldMasterMk cId="2440787552" sldId="2147483696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10:54.627" v="321"/>
          <pc:sldLayoutMkLst>
            <pc:docMk/>
            <pc:sldMasterMk cId="2440787552" sldId="2147483696"/>
            <pc:sldLayoutMk cId="1369778527" sldId="214748369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4.627" v="321"/>
          <pc:sldLayoutMkLst>
            <pc:docMk/>
            <pc:sldMasterMk cId="2440787552" sldId="2147483696"/>
            <pc:sldLayoutMk cId="4175577668" sldId="214748369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4.627" v="321"/>
          <pc:sldLayoutMkLst>
            <pc:docMk/>
            <pc:sldMasterMk cId="2440787552" sldId="2147483696"/>
            <pc:sldLayoutMk cId="2285229860" sldId="214748369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4.627" v="321"/>
          <pc:sldLayoutMkLst>
            <pc:docMk/>
            <pc:sldMasterMk cId="2440787552" sldId="2147483696"/>
            <pc:sldLayoutMk cId="1641205852" sldId="214748370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4.627" v="321"/>
          <pc:sldLayoutMkLst>
            <pc:docMk/>
            <pc:sldMasterMk cId="2440787552" sldId="2147483696"/>
            <pc:sldLayoutMk cId="124399448" sldId="214748370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4.627" v="321"/>
          <pc:sldLayoutMkLst>
            <pc:docMk/>
            <pc:sldMasterMk cId="2440787552" sldId="2147483696"/>
            <pc:sldLayoutMk cId="960513512" sldId="214748370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4.627" v="321"/>
          <pc:sldLayoutMkLst>
            <pc:docMk/>
            <pc:sldMasterMk cId="2440787552" sldId="2147483696"/>
            <pc:sldLayoutMk cId="2895310817" sldId="214748370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4.627" v="321"/>
          <pc:sldLayoutMkLst>
            <pc:docMk/>
            <pc:sldMasterMk cId="2440787552" sldId="2147483696"/>
            <pc:sldLayoutMk cId="3401090866" sldId="214748370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4.627" v="321"/>
          <pc:sldLayoutMkLst>
            <pc:docMk/>
            <pc:sldMasterMk cId="2440787552" sldId="2147483696"/>
            <pc:sldLayoutMk cId="1296755858" sldId="214748370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4.627" v="321"/>
          <pc:sldLayoutMkLst>
            <pc:docMk/>
            <pc:sldMasterMk cId="2440787552" sldId="2147483696"/>
            <pc:sldLayoutMk cId="675553436" sldId="214748370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4.627" v="321"/>
          <pc:sldLayoutMkLst>
            <pc:docMk/>
            <pc:sldMasterMk cId="2440787552" sldId="2147483696"/>
            <pc:sldLayoutMk cId="2161060360" sldId="2147483707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01:52.483" v="284"/>
        <pc:sldMasterMkLst>
          <pc:docMk/>
          <pc:sldMasterMk cId="4281993664" sldId="2147483702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3721588313" sldId="214748370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2336179663" sldId="214748370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414339445" sldId="214748370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2048504614" sldId="214748370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2044825130" sldId="214748370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1594747262" sldId="214748370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3862663429" sldId="214748370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1149998093" sldId="214748371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1235333199" sldId="214748371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2312680406" sldId="214748371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1116351785" sldId="214748371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2502015601" sldId="214748371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3322009159" sldId="214748371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1166708745" sldId="214748371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137492932" sldId="214748371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2340365190" sldId="214748371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01:52.483" v="284"/>
          <pc:sldLayoutMkLst>
            <pc:docMk/>
            <pc:sldMasterMk cId="4281993664" sldId="2147483702"/>
            <pc:sldLayoutMk cId="261074478" sldId="2147483719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10:56.002" v="322"/>
        <pc:sldMasterMkLst>
          <pc:docMk/>
          <pc:sldMasterMk cId="2941362747" sldId="2147483708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10:56.002" v="322"/>
          <pc:sldLayoutMkLst>
            <pc:docMk/>
            <pc:sldMasterMk cId="2941362747" sldId="2147483708"/>
            <pc:sldLayoutMk cId="1476924701" sldId="214748370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6.002" v="322"/>
          <pc:sldLayoutMkLst>
            <pc:docMk/>
            <pc:sldMasterMk cId="2941362747" sldId="2147483708"/>
            <pc:sldLayoutMk cId="1282022062" sldId="214748371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6.002" v="322"/>
          <pc:sldLayoutMkLst>
            <pc:docMk/>
            <pc:sldMasterMk cId="2941362747" sldId="2147483708"/>
            <pc:sldLayoutMk cId="3578901149" sldId="214748371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6.002" v="322"/>
          <pc:sldLayoutMkLst>
            <pc:docMk/>
            <pc:sldMasterMk cId="2941362747" sldId="2147483708"/>
            <pc:sldLayoutMk cId="2755896320" sldId="214748371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6.002" v="322"/>
          <pc:sldLayoutMkLst>
            <pc:docMk/>
            <pc:sldMasterMk cId="2941362747" sldId="2147483708"/>
            <pc:sldLayoutMk cId="2571000739" sldId="214748371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6.002" v="322"/>
          <pc:sldLayoutMkLst>
            <pc:docMk/>
            <pc:sldMasterMk cId="2941362747" sldId="2147483708"/>
            <pc:sldLayoutMk cId="3439056007" sldId="214748371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6.002" v="322"/>
          <pc:sldLayoutMkLst>
            <pc:docMk/>
            <pc:sldMasterMk cId="2941362747" sldId="2147483708"/>
            <pc:sldLayoutMk cId="1013708418" sldId="214748371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6.002" v="322"/>
          <pc:sldLayoutMkLst>
            <pc:docMk/>
            <pc:sldMasterMk cId="2941362747" sldId="2147483708"/>
            <pc:sldLayoutMk cId="1595748448" sldId="214748371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6.002" v="322"/>
          <pc:sldLayoutMkLst>
            <pc:docMk/>
            <pc:sldMasterMk cId="2941362747" sldId="2147483708"/>
            <pc:sldLayoutMk cId="3932642235" sldId="214748371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6.002" v="322"/>
          <pc:sldLayoutMkLst>
            <pc:docMk/>
            <pc:sldMasterMk cId="2941362747" sldId="2147483708"/>
            <pc:sldLayoutMk cId="2470234922" sldId="214748371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0:56.002" v="322"/>
          <pc:sldLayoutMkLst>
            <pc:docMk/>
            <pc:sldMasterMk cId="2941362747" sldId="2147483708"/>
            <pc:sldLayoutMk cId="1118607089" sldId="2147483719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11:00.392" v="323"/>
        <pc:sldMasterMkLst>
          <pc:docMk/>
          <pc:sldMasterMk cId="1523317710" sldId="2147483720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11:00.392" v="323"/>
          <pc:sldLayoutMkLst>
            <pc:docMk/>
            <pc:sldMasterMk cId="1523317710" sldId="2147483720"/>
            <pc:sldLayoutMk cId="1974451306" sldId="214748372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0.392" v="323"/>
          <pc:sldLayoutMkLst>
            <pc:docMk/>
            <pc:sldMasterMk cId="1523317710" sldId="2147483720"/>
            <pc:sldLayoutMk cId="814709222" sldId="214748372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0.392" v="323"/>
          <pc:sldLayoutMkLst>
            <pc:docMk/>
            <pc:sldMasterMk cId="1523317710" sldId="2147483720"/>
            <pc:sldLayoutMk cId="31432862" sldId="214748372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0.392" v="323"/>
          <pc:sldLayoutMkLst>
            <pc:docMk/>
            <pc:sldMasterMk cId="1523317710" sldId="2147483720"/>
            <pc:sldLayoutMk cId="3078798269" sldId="214748372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0.392" v="323"/>
          <pc:sldLayoutMkLst>
            <pc:docMk/>
            <pc:sldMasterMk cId="1523317710" sldId="2147483720"/>
            <pc:sldLayoutMk cId="1132718136" sldId="214748372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0.392" v="323"/>
          <pc:sldLayoutMkLst>
            <pc:docMk/>
            <pc:sldMasterMk cId="1523317710" sldId="2147483720"/>
            <pc:sldLayoutMk cId="3631105870" sldId="214748372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0.392" v="323"/>
          <pc:sldLayoutMkLst>
            <pc:docMk/>
            <pc:sldMasterMk cId="1523317710" sldId="2147483720"/>
            <pc:sldLayoutMk cId="1724515009" sldId="214748372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0.392" v="323"/>
          <pc:sldLayoutMkLst>
            <pc:docMk/>
            <pc:sldMasterMk cId="1523317710" sldId="2147483720"/>
            <pc:sldLayoutMk cId="2611428110" sldId="214748372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0.392" v="323"/>
          <pc:sldLayoutMkLst>
            <pc:docMk/>
            <pc:sldMasterMk cId="1523317710" sldId="2147483720"/>
            <pc:sldLayoutMk cId="4084626012" sldId="214748372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0.392" v="323"/>
          <pc:sldLayoutMkLst>
            <pc:docMk/>
            <pc:sldMasterMk cId="1523317710" sldId="2147483720"/>
            <pc:sldLayoutMk cId="2144094479" sldId="214748373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0.392" v="323"/>
          <pc:sldLayoutMkLst>
            <pc:docMk/>
            <pc:sldMasterMk cId="1523317710" sldId="2147483720"/>
            <pc:sldLayoutMk cId="3762648428" sldId="2147483731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11:08.674" v="324"/>
        <pc:sldMasterMkLst>
          <pc:docMk/>
          <pc:sldMasterMk cId="3998324271" sldId="2147483732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11:08.674" v="324"/>
          <pc:sldLayoutMkLst>
            <pc:docMk/>
            <pc:sldMasterMk cId="3998324271" sldId="2147483732"/>
            <pc:sldLayoutMk cId="4040086975" sldId="214748373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8.674" v="324"/>
          <pc:sldLayoutMkLst>
            <pc:docMk/>
            <pc:sldMasterMk cId="3998324271" sldId="2147483732"/>
            <pc:sldLayoutMk cId="761751816" sldId="214748373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8.674" v="324"/>
          <pc:sldLayoutMkLst>
            <pc:docMk/>
            <pc:sldMasterMk cId="3998324271" sldId="2147483732"/>
            <pc:sldLayoutMk cId="3423465642" sldId="214748373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8.674" v="324"/>
          <pc:sldLayoutMkLst>
            <pc:docMk/>
            <pc:sldMasterMk cId="3998324271" sldId="2147483732"/>
            <pc:sldLayoutMk cId="2690844388" sldId="214748373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8.674" v="324"/>
          <pc:sldLayoutMkLst>
            <pc:docMk/>
            <pc:sldMasterMk cId="3998324271" sldId="2147483732"/>
            <pc:sldLayoutMk cId="3316270784" sldId="214748373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8.674" v="324"/>
          <pc:sldLayoutMkLst>
            <pc:docMk/>
            <pc:sldMasterMk cId="3998324271" sldId="2147483732"/>
            <pc:sldLayoutMk cId="1357844161" sldId="214748373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8.674" v="324"/>
          <pc:sldLayoutMkLst>
            <pc:docMk/>
            <pc:sldMasterMk cId="3998324271" sldId="2147483732"/>
            <pc:sldLayoutMk cId="1356882146" sldId="214748373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8.674" v="324"/>
          <pc:sldLayoutMkLst>
            <pc:docMk/>
            <pc:sldMasterMk cId="3998324271" sldId="2147483732"/>
            <pc:sldLayoutMk cId="1996246055" sldId="214748374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8.674" v="324"/>
          <pc:sldLayoutMkLst>
            <pc:docMk/>
            <pc:sldMasterMk cId="3998324271" sldId="2147483732"/>
            <pc:sldLayoutMk cId="4022632632" sldId="214748374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8.674" v="324"/>
          <pc:sldLayoutMkLst>
            <pc:docMk/>
            <pc:sldMasterMk cId="3998324271" sldId="2147483732"/>
            <pc:sldLayoutMk cId="1612372615" sldId="214748374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11:08.674" v="324"/>
          <pc:sldLayoutMkLst>
            <pc:docMk/>
            <pc:sldMasterMk cId="3998324271" sldId="2147483732"/>
            <pc:sldLayoutMk cId="3704140214" sldId="2147483743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38:08.042" v="1125"/>
        <pc:sldMasterMkLst>
          <pc:docMk/>
          <pc:sldMasterMk cId="3956151318" sldId="2147483744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38:08.042" v="1125"/>
          <pc:sldLayoutMkLst>
            <pc:docMk/>
            <pc:sldMasterMk cId="3956151318" sldId="2147483744"/>
            <pc:sldLayoutMk cId="3801982664" sldId="214748374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38:08.042" v="1125"/>
          <pc:sldLayoutMkLst>
            <pc:docMk/>
            <pc:sldMasterMk cId="3956151318" sldId="2147483744"/>
            <pc:sldLayoutMk cId="3354408258" sldId="214748374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38:08.042" v="1125"/>
          <pc:sldLayoutMkLst>
            <pc:docMk/>
            <pc:sldMasterMk cId="3956151318" sldId="2147483744"/>
            <pc:sldLayoutMk cId="828273354" sldId="214748374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38:08.042" v="1125"/>
          <pc:sldLayoutMkLst>
            <pc:docMk/>
            <pc:sldMasterMk cId="3956151318" sldId="2147483744"/>
            <pc:sldLayoutMk cId="1912424660" sldId="214748374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38:08.042" v="1125"/>
          <pc:sldLayoutMkLst>
            <pc:docMk/>
            <pc:sldMasterMk cId="3956151318" sldId="2147483744"/>
            <pc:sldLayoutMk cId="2464156285" sldId="214748374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38:08.042" v="1125"/>
          <pc:sldLayoutMkLst>
            <pc:docMk/>
            <pc:sldMasterMk cId="3956151318" sldId="2147483744"/>
            <pc:sldLayoutMk cId="2594236519" sldId="214748375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38:08.042" v="1125"/>
          <pc:sldLayoutMkLst>
            <pc:docMk/>
            <pc:sldMasterMk cId="3956151318" sldId="2147483744"/>
            <pc:sldLayoutMk cId="2406196649" sldId="214748375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38:08.042" v="1125"/>
          <pc:sldLayoutMkLst>
            <pc:docMk/>
            <pc:sldMasterMk cId="3956151318" sldId="2147483744"/>
            <pc:sldLayoutMk cId="510597319" sldId="214748375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38:08.042" v="1125"/>
          <pc:sldLayoutMkLst>
            <pc:docMk/>
            <pc:sldMasterMk cId="3956151318" sldId="2147483744"/>
            <pc:sldLayoutMk cId="1991809246" sldId="214748375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38:08.042" v="1125"/>
          <pc:sldLayoutMkLst>
            <pc:docMk/>
            <pc:sldMasterMk cId="3956151318" sldId="2147483744"/>
            <pc:sldLayoutMk cId="572228725" sldId="214748375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38:08.042" v="1125"/>
          <pc:sldLayoutMkLst>
            <pc:docMk/>
            <pc:sldMasterMk cId="3956151318" sldId="2147483744"/>
            <pc:sldLayoutMk cId="4097860991" sldId="2147483755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41:05.512" v="1154"/>
        <pc:sldMasterMkLst>
          <pc:docMk/>
          <pc:sldMasterMk cId="3909928783" sldId="2147483756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41:05.512" v="1154"/>
          <pc:sldLayoutMkLst>
            <pc:docMk/>
            <pc:sldMasterMk cId="3909928783" sldId="2147483756"/>
            <pc:sldLayoutMk cId="3726321567" sldId="214748375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5.512" v="1154"/>
          <pc:sldLayoutMkLst>
            <pc:docMk/>
            <pc:sldMasterMk cId="3909928783" sldId="2147483756"/>
            <pc:sldLayoutMk cId="2993276272" sldId="214748375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5.512" v="1154"/>
          <pc:sldLayoutMkLst>
            <pc:docMk/>
            <pc:sldMasterMk cId="3909928783" sldId="2147483756"/>
            <pc:sldLayoutMk cId="3889859082" sldId="214748375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5.512" v="1154"/>
          <pc:sldLayoutMkLst>
            <pc:docMk/>
            <pc:sldMasterMk cId="3909928783" sldId="2147483756"/>
            <pc:sldLayoutMk cId="2314130661" sldId="214748376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5.512" v="1154"/>
          <pc:sldLayoutMkLst>
            <pc:docMk/>
            <pc:sldMasterMk cId="3909928783" sldId="2147483756"/>
            <pc:sldLayoutMk cId="435942060" sldId="214748376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5.512" v="1154"/>
          <pc:sldLayoutMkLst>
            <pc:docMk/>
            <pc:sldMasterMk cId="3909928783" sldId="2147483756"/>
            <pc:sldLayoutMk cId="2800119144" sldId="214748376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5.512" v="1154"/>
          <pc:sldLayoutMkLst>
            <pc:docMk/>
            <pc:sldMasterMk cId="3909928783" sldId="2147483756"/>
            <pc:sldLayoutMk cId="408768563" sldId="214748376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5.512" v="1154"/>
          <pc:sldLayoutMkLst>
            <pc:docMk/>
            <pc:sldMasterMk cId="3909928783" sldId="2147483756"/>
            <pc:sldLayoutMk cId="2433814220" sldId="214748376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5.512" v="1154"/>
          <pc:sldLayoutMkLst>
            <pc:docMk/>
            <pc:sldMasterMk cId="3909928783" sldId="2147483756"/>
            <pc:sldLayoutMk cId="1961294242" sldId="214748376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5.512" v="1154"/>
          <pc:sldLayoutMkLst>
            <pc:docMk/>
            <pc:sldMasterMk cId="3909928783" sldId="2147483756"/>
            <pc:sldLayoutMk cId="4145046847" sldId="214748376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5.512" v="1154"/>
          <pc:sldLayoutMkLst>
            <pc:docMk/>
            <pc:sldMasterMk cId="3909928783" sldId="2147483756"/>
            <pc:sldLayoutMk cId="1128705552" sldId="2147483767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8:41:06.778" v="1155"/>
        <pc:sldMasterMkLst>
          <pc:docMk/>
          <pc:sldMasterMk cId="1336461067" sldId="2147483768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8:41:06.778" v="1155"/>
          <pc:sldLayoutMkLst>
            <pc:docMk/>
            <pc:sldMasterMk cId="1336461067" sldId="2147483768"/>
            <pc:sldLayoutMk cId="4084728125" sldId="214748376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6.778" v="1155"/>
          <pc:sldLayoutMkLst>
            <pc:docMk/>
            <pc:sldMasterMk cId="1336461067" sldId="2147483768"/>
            <pc:sldLayoutMk cId="428199166" sldId="214748377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6.778" v="1155"/>
          <pc:sldLayoutMkLst>
            <pc:docMk/>
            <pc:sldMasterMk cId="1336461067" sldId="2147483768"/>
            <pc:sldLayoutMk cId="2464697865" sldId="214748377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6.778" v="1155"/>
          <pc:sldLayoutMkLst>
            <pc:docMk/>
            <pc:sldMasterMk cId="1336461067" sldId="2147483768"/>
            <pc:sldLayoutMk cId="1798823535" sldId="214748377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6.778" v="1155"/>
          <pc:sldLayoutMkLst>
            <pc:docMk/>
            <pc:sldMasterMk cId="1336461067" sldId="2147483768"/>
            <pc:sldLayoutMk cId="3985066569" sldId="214748377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6.778" v="1155"/>
          <pc:sldLayoutMkLst>
            <pc:docMk/>
            <pc:sldMasterMk cId="1336461067" sldId="2147483768"/>
            <pc:sldLayoutMk cId="1547923110" sldId="214748377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6.778" v="1155"/>
          <pc:sldLayoutMkLst>
            <pc:docMk/>
            <pc:sldMasterMk cId="1336461067" sldId="2147483768"/>
            <pc:sldLayoutMk cId="2460250044" sldId="214748377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6.778" v="1155"/>
          <pc:sldLayoutMkLst>
            <pc:docMk/>
            <pc:sldMasterMk cId="1336461067" sldId="2147483768"/>
            <pc:sldLayoutMk cId="1202531432" sldId="214748377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6.778" v="1155"/>
          <pc:sldLayoutMkLst>
            <pc:docMk/>
            <pc:sldMasterMk cId="1336461067" sldId="2147483768"/>
            <pc:sldLayoutMk cId="975570575" sldId="214748377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6.778" v="1155"/>
          <pc:sldLayoutMkLst>
            <pc:docMk/>
            <pc:sldMasterMk cId="1336461067" sldId="2147483768"/>
            <pc:sldLayoutMk cId="2981028979" sldId="214748377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8:41:06.778" v="1155"/>
          <pc:sldLayoutMkLst>
            <pc:docMk/>
            <pc:sldMasterMk cId="1336461067" sldId="2147483768"/>
            <pc:sldLayoutMk cId="2192321121" sldId="2147483779"/>
          </pc:sldLayoutMkLst>
        </pc:sldLayoutChg>
      </pc:sldMasterChg>
      <pc:sldMasterChg chg="add del addSldLayout delSldLayout modSldLayout">
        <pc:chgData name="Sigurd Indrehus" userId="S::s193028@win.dtu.dk::24b971f5-b3fe-4bfb-b8de-6bff2aac6aae" providerId="AD" clId="Web-{0281E4DA-1A2F-D888-56FF-CDFFAD6417F0}" dt="2019-11-28T19:01:14.410" v="1632"/>
        <pc:sldMasterMkLst>
          <pc:docMk/>
          <pc:sldMasterMk cId="1111209279" sldId="2147483780"/>
        </pc:sldMasterMkLst>
        <pc:sldLayoutChg chg="add del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1111209279" sldId="2147483780"/>
            <pc:sldLayoutMk cId="283108862" sldId="2147483781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1111209279" sldId="2147483780"/>
            <pc:sldLayoutMk cId="969379836" sldId="2147483782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1111209279" sldId="2147483780"/>
            <pc:sldLayoutMk cId="2823961992" sldId="2147483783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1111209279" sldId="2147483780"/>
            <pc:sldLayoutMk cId="50065358" sldId="2147483784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1111209279" sldId="2147483780"/>
            <pc:sldLayoutMk cId="4205934320" sldId="2147483785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1111209279" sldId="2147483780"/>
            <pc:sldLayoutMk cId="371019344" sldId="2147483786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1111209279" sldId="2147483780"/>
            <pc:sldLayoutMk cId="4040523804" sldId="2147483787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1111209279" sldId="2147483780"/>
            <pc:sldLayoutMk cId="4111718803" sldId="2147483788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1111209279" sldId="2147483780"/>
            <pc:sldLayoutMk cId="4294613101" sldId="2147483789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1111209279" sldId="2147483780"/>
            <pc:sldLayoutMk cId="379956107" sldId="2147483790"/>
          </pc:sldLayoutMkLst>
        </pc:sldLayoutChg>
        <pc:sldLayoutChg chg="add del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1111209279" sldId="2147483780"/>
            <pc:sldLayoutMk cId="3444081167" sldId="2147483791"/>
          </pc:sldLayoutMkLst>
        </pc:sldLayoutChg>
      </pc:sldMasterChg>
      <pc:sldMasterChg chg="add addSldLayout modSldLayout">
        <pc:chgData name="Sigurd Indrehus" userId="S::s193028@win.dtu.dk::24b971f5-b3fe-4bfb-b8de-6bff2aac6aae" providerId="AD" clId="Web-{0281E4DA-1A2F-D888-56FF-CDFFAD6417F0}" dt="2019-11-28T19:01:14.410" v="1632"/>
        <pc:sldMasterMkLst>
          <pc:docMk/>
          <pc:sldMasterMk cId="4064030063" sldId="2147483792"/>
        </pc:sldMasterMkLst>
        <pc:sldLayoutChg chg="add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4064030063" sldId="2147483792"/>
            <pc:sldLayoutMk cId="3630815362" sldId="2147483793"/>
          </pc:sldLayoutMkLst>
        </pc:sldLayoutChg>
        <pc:sldLayoutChg chg="add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4064030063" sldId="2147483792"/>
            <pc:sldLayoutMk cId="3051057354" sldId="2147483794"/>
          </pc:sldLayoutMkLst>
        </pc:sldLayoutChg>
        <pc:sldLayoutChg chg="add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4064030063" sldId="2147483792"/>
            <pc:sldLayoutMk cId="1056864994" sldId="2147483795"/>
          </pc:sldLayoutMkLst>
        </pc:sldLayoutChg>
        <pc:sldLayoutChg chg="add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4064030063" sldId="2147483792"/>
            <pc:sldLayoutMk cId="1523177237" sldId="2147483796"/>
          </pc:sldLayoutMkLst>
        </pc:sldLayoutChg>
        <pc:sldLayoutChg chg="add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4064030063" sldId="2147483792"/>
            <pc:sldLayoutMk cId="365655578" sldId="2147483797"/>
          </pc:sldLayoutMkLst>
        </pc:sldLayoutChg>
        <pc:sldLayoutChg chg="add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4064030063" sldId="2147483792"/>
            <pc:sldLayoutMk cId="3167954113" sldId="2147483798"/>
          </pc:sldLayoutMkLst>
        </pc:sldLayoutChg>
        <pc:sldLayoutChg chg="add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4064030063" sldId="2147483792"/>
            <pc:sldLayoutMk cId="3287979909" sldId="2147483799"/>
          </pc:sldLayoutMkLst>
        </pc:sldLayoutChg>
        <pc:sldLayoutChg chg="add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4064030063" sldId="2147483792"/>
            <pc:sldLayoutMk cId="2872617135" sldId="2147483800"/>
          </pc:sldLayoutMkLst>
        </pc:sldLayoutChg>
        <pc:sldLayoutChg chg="add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4064030063" sldId="2147483792"/>
            <pc:sldLayoutMk cId="4281672757" sldId="2147483801"/>
          </pc:sldLayoutMkLst>
        </pc:sldLayoutChg>
        <pc:sldLayoutChg chg="add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4064030063" sldId="2147483792"/>
            <pc:sldLayoutMk cId="1634249247" sldId="2147483802"/>
          </pc:sldLayoutMkLst>
        </pc:sldLayoutChg>
        <pc:sldLayoutChg chg="add mod replId">
          <pc:chgData name="Sigurd Indrehus" userId="S::s193028@win.dtu.dk::24b971f5-b3fe-4bfb-b8de-6bff2aac6aae" providerId="AD" clId="Web-{0281E4DA-1A2F-D888-56FF-CDFFAD6417F0}" dt="2019-11-28T19:01:14.410" v="1632"/>
          <pc:sldLayoutMkLst>
            <pc:docMk/>
            <pc:sldMasterMk cId="4064030063" sldId="2147483792"/>
            <pc:sldLayoutMk cId="3960217702" sldId="2147483803"/>
          </pc:sldLayoutMkLst>
        </pc:sldLayoutChg>
      </pc:sldMasterChg>
    </pc:docChg>
  </pc:docChgLst>
  <pc:docChgLst>
    <pc:chgData name="Sigurd Indrehus" userId="S::s193028@win.dtu.dk::24b971f5-b3fe-4bfb-b8de-6bff2aac6aae" providerId="AD" clId="Web-{53188692-CC7D-4F68-ABFE-C2A644616F78}"/>
    <pc:docChg chg="modSld">
      <pc:chgData name="Sigurd Indrehus" userId="S::s193028@win.dtu.dk::24b971f5-b3fe-4bfb-b8de-6bff2aac6aae" providerId="AD" clId="Web-{53188692-CC7D-4F68-ABFE-C2A644616F78}" dt="2019-11-26T20:10:33.673" v="49" actId="20577"/>
      <pc:docMkLst>
        <pc:docMk/>
      </pc:docMkLst>
      <pc:sldChg chg="addSp delSp modSp modTransition">
        <pc:chgData name="Sigurd Indrehus" userId="S::s193028@win.dtu.dk::24b971f5-b3fe-4bfb-b8de-6bff2aac6aae" providerId="AD" clId="Web-{53188692-CC7D-4F68-ABFE-C2A644616F78}" dt="2019-11-26T20:10:33.673" v="48" actId="20577"/>
        <pc:sldMkLst>
          <pc:docMk/>
          <pc:sldMk cId="343091286" sldId="258"/>
        </pc:sldMkLst>
        <pc:spChg chg="del">
          <ac:chgData name="Sigurd Indrehus" userId="S::s193028@win.dtu.dk::24b971f5-b3fe-4bfb-b8de-6bff2aac6aae" providerId="AD" clId="Web-{53188692-CC7D-4F68-ABFE-C2A644616F78}" dt="2019-11-26T20:00:33.263" v="0"/>
          <ac:spMkLst>
            <pc:docMk/>
            <pc:sldMk cId="343091286" sldId="258"/>
            <ac:spMk id="3" creationId="{74A53EE0-86CA-4C3F-AAF5-685811B6BDB6}"/>
          </ac:spMkLst>
        </pc:spChg>
        <pc:spChg chg="mod">
          <ac:chgData name="Sigurd Indrehus" userId="S::s193028@win.dtu.dk::24b971f5-b3fe-4bfb-b8de-6bff2aac6aae" providerId="AD" clId="Web-{53188692-CC7D-4F68-ABFE-C2A644616F78}" dt="2019-11-26T20:10:33.673" v="48" actId="20577"/>
          <ac:spMkLst>
            <pc:docMk/>
            <pc:sldMk cId="343091286" sldId="258"/>
            <ac:spMk id="7" creationId="{A149F7FF-9B5F-4B72-A3D4-481AD874F2E7}"/>
          </ac:spMkLst>
        </pc:spChg>
        <pc:picChg chg="add mod ord">
          <ac:chgData name="Sigurd Indrehus" userId="S::s193028@win.dtu.dk::24b971f5-b3fe-4bfb-b8de-6bff2aac6aae" providerId="AD" clId="Web-{53188692-CC7D-4F68-ABFE-C2A644616F78}" dt="2019-11-26T20:00:51.607" v="3" actId="1076"/>
          <ac:picMkLst>
            <pc:docMk/>
            <pc:sldMk cId="343091286" sldId="258"/>
            <ac:picMk id="4" creationId="{1D1537E3-19C7-4540-ACD3-AE550FE66072}"/>
          </ac:picMkLst>
        </pc:picChg>
        <pc:picChg chg="add mod">
          <ac:chgData name="Sigurd Indrehus" userId="S::s193028@win.dtu.dk::24b971f5-b3fe-4bfb-b8de-6bff2aac6aae" providerId="AD" clId="Web-{53188692-CC7D-4F68-ABFE-C2A644616F78}" dt="2019-11-26T20:00:58.982" v="8" actId="14100"/>
          <ac:picMkLst>
            <pc:docMk/>
            <pc:sldMk cId="343091286" sldId="258"/>
            <ac:picMk id="6" creationId="{AB574D98-579B-4ED9-802B-9C7C38DE3BE5}"/>
          </ac:picMkLst>
        </pc:picChg>
      </pc:sldChg>
      <pc:sldChg chg="modSp modTransition">
        <pc:chgData name="Sigurd Indrehus" userId="S::s193028@win.dtu.dk::24b971f5-b3fe-4bfb-b8de-6bff2aac6aae" providerId="AD" clId="Web-{53188692-CC7D-4F68-ABFE-C2A644616F78}" dt="2019-11-26T20:07:12.266" v="27"/>
        <pc:sldMkLst>
          <pc:docMk/>
          <pc:sldMk cId="3537535224" sldId="259"/>
        </pc:sldMkLst>
        <pc:spChg chg="mod">
          <ac:chgData name="Sigurd Indrehus" userId="S::s193028@win.dtu.dk::24b971f5-b3fe-4bfb-b8de-6bff2aac6aae" providerId="AD" clId="Web-{53188692-CC7D-4F68-ABFE-C2A644616F78}" dt="2019-11-26T20:05:11.279" v="19" actId="20577"/>
          <ac:spMkLst>
            <pc:docMk/>
            <pc:sldMk cId="3537535224" sldId="259"/>
            <ac:spMk id="3" creationId="{CD64EA65-2DEC-4F52-B145-091AB2CB8FB5}"/>
          </ac:spMkLst>
        </pc:spChg>
      </pc:sldChg>
      <pc:sldChg chg="modTransition">
        <pc:chgData name="Sigurd Indrehus" userId="S::s193028@win.dtu.dk::24b971f5-b3fe-4bfb-b8de-6bff2aac6aae" providerId="AD" clId="Web-{53188692-CC7D-4F68-ABFE-C2A644616F78}" dt="2019-11-26T20:07:21.719" v="29"/>
        <pc:sldMkLst>
          <pc:docMk/>
          <pc:sldMk cId="1918624288" sldId="260"/>
        </pc:sldMkLst>
      </pc:sldChg>
      <pc:sldChg chg="modTransition">
        <pc:chgData name="Sigurd Indrehus" userId="S::s193028@win.dtu.dk::24b971f5-b3fe-4bfb-b8de-6bff2aac6aae" providerId="AD" clId="Web-{53188692-CC7D-4F68-ABFE-C2A644616F78}" dt="2019-11-26T20:06:40.983" v="25"/>
        <pc:sldMkLst>
          <pc:docMk/>
          <pc:sldMk cId="1612294447" sldId="261"/>
        </pc:sldMkLst>
      </pc:sldChg>
    </pc:docChg>
  </pc:docChgLst>
  <pc:docChgLst>
    <pc:chgData name="Ajinkya Pradip Mahale" userId="S::s192206@win.dtu.dk::3bdce103-0d1e-465c-a4d5-d9f4aad781a4" providerId="AD" clId="Web-{385E14E5-FE7D-0D94-4ECD-04391A405ED5}"/>
    <pc:docChg chg="addSld delSld modSld sldOrd">
      <pc:chgData name="Ajinkya Pradip Mahale" userId="S::s192206@win.dtu.dk::3bdce103-0d1e-465c-a4d5-d9f4aad781a4" providerId="AD" clId="Web-{385E14E5-FE7D-0D94-4ECD-04391A405ED5}" dt="2019-11-26T20:10:17.714" v="1029" actId="20577"/>
      <pc:docMkLst>
        <pc:docMk/>
      </pc:docMkLst>
      <pc:sldChg chg="addSp delSp modSp new">
        <pc:chgData name="Ajinkya Pradip Mahale" userId="S::s192206@win.dtu.dk::3bdce103-0d1e-465c-a4d5-d9f4aad781a4" providerId="AD" clId="Web-{385E14E5-FE7D-0D94-4ECD-04391A405ED5}" dt="2019-11-26T20:08:35.885" v="939" actId="14100"/>
        <pc:sldMkLst>
          <pc:docMk/>
          <pc:sldMk cId="3004691234" sldId="256"/>
        </pc:sldMkLst>
        <pc:spChg chg="del mod">
          <ac:chgData name="Ajinkya Pradip Mahale" userId="S::s192206@win.dtu.dk::3bdce103-0d1e-465c-a4d5-d9f4aad781a4" providerId="AD" clId="Web-{385E14E5-FE7D-0D94-4ECD-04391A405ED5}" dt="2019-11-26T19:13:23.376" v="14"/>
          <ac:spMkLst>
            <pc:docMk/>
            <pc:sldMk cId="3004691234" sldId="256"/>
            <ac:spMk id="2" creationId="{6A5F42CC-F735-4150-9A8D-17B93CA612BE}"/>
          </ac:spMkLst>
        </pc:spChg>
        <pc:spChg chg="mod">
          <ac:chgData name="Ajinkya Pradip Mahale" userId="S::s192206@win.dtu.dk::3bdce103-0d1e-465c-a4d5-d9f4aad781a4" providerId="AD" clId="Web-{385E14E5-FE7D-0D94-4ECD-04391A405ED5}" dt="2019-11-26T20:08:35.885" v="939" actId="14100"/>
          <ac:spMkLst>
            <pc:docMk/>
            <pc:sldMk cId="3004691234" sldId="256"/>
            <ac:spMk id="3" creationId="{A5FA5970-A85A-4CF0-B4A0-7D2350227047}"/>
          </ac:spMkLst>
        </pc:spChg>
        <pc:picChg chg="add mod">
          <ac:chgData name="Ajinkya Pradip Mahale" userId="S::s192206@win.dtu.dk::3bdce103-0d1e-465c-a4d5-d9f4aad781a4" providerId="AD" clId="Web-{385E14E5-FE7D-0D94-4ECD-04391A405ED5}" dt="2019-11-26T19:13:28.501" v="16" actId="1076"/>
          <ac:picMkLst>
            <pc:docMk/>
            <pc:sldMk cId="3004691234" sldId="256"/>
            <ac:picMk id="4" creationId="{1ABBD93F-1D1B-4886-AFC7-763C0FB6DB6A}"/>
          </ac:picMkLst>
        </pc:picChg>
      </pc:sldChg>
      <pc:sldChg chg="addSp delSp modSp new">
        <pc:chgData name="Ajinkya Pradip Mahale" userId="S::s192206@win.dtu.dk::3bdce103-0d1e-465c-a4d5-d9f4aad781a4" providerId="AD" clId="Web-{385E14E5-FE7D-0D94-4ECD-04391A405ED5}" dt="2019-11-26T20:01:13.805" v="853"/>
        <pc:sldMkLst>
          <pc:docMk/>
          <pc:sldMk cId="343091286" sldId="258"/>
        </pc:sldMkLst>
        <pc:spChg chg="mod">
          <ac:chgData name="Ajinkya Pradip Mahale" userId="S::s192206@win.dtu.dk::3bdce103-0d1e-465c-a4d5-d9f4aad781a4" providerId="AD" clId="Web-{385E14E5-FE7D-0D94-4ECD-04391A405ED5}" dt="2019-11-26T19:24:55.809" v="420" actId="20577"/>
          <ac:spMkLst>
            <pc:docMk/>
            <pc:sldMk cId="343091286" sldId="258"/>
            <ac:spMk id="2" creationId="{6042DA74-A4A7-490A-B7D3-41F6A2F39B08}"/>
          </ac:spMkLst>
        </pc:spChg>
        <pc:spChg chg="add mod">
          <ac:chgData name="Ajinkya Pradip Mahale" userId="S::s192206@win.dtu.dk::3bdce103-0d1e-465c-a4d5-d9f4aad781a4" providerId="AD" clId="Web-{385E14E5-FE7D-0D94-4ECD-04391A405ED5}" dt="2019-11-26T20:01:13.805" v="853"/>
          <ac:spMkLst>
            <pc:docMk/>
            <pc:sldMk cId="343091286" sldId="258"/>
            <ac:spMk id="7" creationId="{A149F7FF-9B5F-4B72-A3D4-481AD874F2E7}"/>
          </ac:spMkLst>
        </pc:spChg>
        <pc:picChg chg="del">
          <ac:chgData name="Ajinkya Pradip Mahale" userId="S::s192206@win.dtu.dk::3bdce103-0d1e-465c-a4d5-d9f4aad781a4" providerId="AD" clId="Web-{385E14E5-FE7D-0D94-4ECD-04391A405ED5}" dt="2019-11-26T20:01:13.805" v="853"/>
          <ac:picMkLst>
            <pc:docMk/>
            <pc:sldMk cId="343091286" sldId="258"/>
            <ac:picMk id="4" creationId="{1D1537E3-19C7-4540-ACD3-AE550FE66072}"/>
          </ac:picMkLst>
        </pc:picChg>
      </pc:sldChg>
      <pc:sldChg chg="modSp new">
        <pc:chgData name="Ajinkya Pradip Mahale" userId="S::s192206@win.dtu.dk::3bdce103-0d1e-465c-a4d5-d9f4aad781a4" providerId="AD" clId="Web-{385E14E5-FE7D-0D94-4ECD-04391A405ED5}" dt="2019-11-26T19:25:14.340" v="438" actId="20577"/>
        <pc:sldMkLst>
          <pc:docMk/>
          <pc:sldMk cId="3537535224" sldId="259"/>
        </pc:sldMkLst>
        <pc:spChg chg="mod">
          <ac:chgData name="Ajinkya Pradip Mahale" userId="S::s192206@win.dtu.dk::3bdce103-0d1e-465c-a4d5-d9f4aad781a4" providerId="AD" clId="Web-{385E14E5-FE7D-0D94-4ECD-04391A405ED5}" dt="2019-11-26T19:25:14.340" v="438" actId="20577"/>
          <ac:spMkLst>
            <pc:docMk/>
            <pc:sldMk cId="3537535224" sldId="259"/>
            <ac:spMk id="2" creationId="{3448AD69-329C-4449-8E10-530F2967CA68}"/>
          </ac:spMkLst>
        </pc:spChg>
      </pc:sldChg>
      <pc:sldChg chg="addSp modSp new mod setBg">
        <pc:chgData name="Ajinkya Pradip Mahale" userId="S::s192206@win.dtu.dk::3bdce103-0d1e-465c-a4d5-d9f4aad781a4" providerId="AD" clId="Web-{385E14E5-FE7D-0D94-4ECD-04391A405ED5}" dt="2019-11-26T19:26:36.168" v="526" actId="20577"/>
        <pc:sldMkLst>
          <pc:docMk/>
          <pc:sldMk cId="1918624288" sldId="260"/>
        </pc:sldMkLst>
        <pc:spChg chg="mod">
          <ac:chgData name="Ajinkya Pradip Mahale" userId="S::s192206@win.dtu.dk::3bdce103-0d1e-465c-a4d5-d9f4aad781a4" providerId="AD" clId="Web-{385E14E5-FE7D-0D94-4ECD-04391A405ED5}" dt="2019-11-26T19:26:22.168" v="523"/>
          <ac:spMkLst>
            <pc:docMk/>
            <pc:sldMk cId="1918624288" sldId="260"/>
            <ac:spMk id="2" creationId="{6CC7D5BD-2041-4215-8F36-C05E0DBB0D9D}"/>
          </ac:spMkLst>
        </pc:spChg>
        <pc:spChg chg="mod">
          <ac:chgData name="Ajinkya Pradip Mahale" userId="S::s192206@win.dtu.dk::3bdce103-0d1e-465c-a4d5-d9f4aad781a4" providerId="AD" clId="Web-{385E14E5-FE7D-0D94-4ECD-04391A405ED5}" dt="2019-11-26T19:26:36.168" v="526" actId="20577"/>
          <ac:spMkLst>
            <pc:docMk/>
            <pc:sldMk cId="1918624288" sldId="260"/>
            <ac:spMk id="3" creationId="{D5B04974-76C2-4A7B-A8E8-5BC027D1CECD}"/>
          </ac:spMkLst>
        </pc:spChg>
        <pc:spChg chg="add">
          <ac:chgData name="Ajinkya Pradip Mahale" userId="S::s192206@win.dtu.dk::3bdce103-0d1e-465c-a4d5-d9f4aad781a4" providerId="AD" clId="Web-{385E14E5-FE7D-0D94-4ECD-04391A405ED5}" dt="2019-11-26T19:26:22.168" v="523"/>
          <ac:spMkLst>
            <pc:docMk/>
            <pc:sldMk cId="1918624288" sldId="260"/>
            <ac:spMk id="8" creationId="{3B854194-185D-494D-905C-7C7CB2E30F6E}"/>
          </ac:spMkLst>
        </pc:spChg>
        <pc:spChg chg="add">
          <ac:chgData name="Ajinkya Pradip Mahale" userId="S::s192206@win.dtu.dk::3bdce103-0d1e-465c-a4d5-d9f4aad781a4" providerId="AD" clId="Web-{385E14E5-FE7D-0D94-4ECD-04391A405ED5}" dt="2019-11-26T19:26:22.168" v="523"/>
          <ac:spMkLst>
            <pc:docMk/>
            <pc:sldMk cId="1918624288" sldId="260"/>
            <ac:spMk id="10" creationId="{B4F5FA0D-0104-4987-8241-EFF7C85B88DE}"/>
          </ac:spMkLst>
        </pc:spChg>
        <pc:picChg chg="add">
          <ac:chgData name="Ajinkya Pradip Mahale" userId="S::s192206@win.dtu.dk::3bdce103-0d1e-465c-a4d5-d9f4aad781a4" providerId="AD" clId="Web-{385E14E5-FE7D-0D94-4ECD-04391A405ED5}" dt="2019-11-26T19:26:22.168" v="523"/>
          <ac:picMkLst>
            <pc:docMk/>
            <pc:sldMk cId="1918624288" sldId="260"/>
            <ac:picMk id="12" creationId="{2897127E-6CEF-446C-BE87-93B7C46E49D1}"/>
          </ac:picMkLst>
        </pc:picChg>
      </pc:sldChg>
      <pc:sldChg chg="addSp delSp modSp new mod setBg setClrOvrMap">
        <pc:chgData name="Ajinkya Pradip Mahale" userId="S::s192206@win.dtu.dk::3bdce103-0d1e-465c-a4d5-d9f4aad781a4" providerId="AD" clId="Web-{385E14E5-FE7D-0D94-4ECD-04391A405ED5}" dt="2019-11-26T20:09:38.261" v="954" actId="20577"/>
        <pc:sldMkLst>
          <pc:docMk/>
          <pc:sldMk cId="1612294447" sldId="261"/>
        </pc:sldMkLst>
        <pc:spChg chg="mod">
          <ac:chgData name="Ajinkya Pradip Mahale" userId="S::s192206@win.dtu.dk::3bdce103-0d1e-465c-a4d5-d9f4aad781a4" providerId="AD" clId="Web-{385E14E5-FE7D-0D94-4ECD-04391A405ED5}" dt="2019-11-26T20:09:38.261" v="954" actId="20577"/>
          <ac:spMkLst>
            <pc:docMk/>
            <pc:sldMk cId="1612294447" sldId="261"/>
            <ac:spMk id="2" creationId="{8B90A2B2-7FF3-4222-BC93-CD3AA970D249}"/>
          </ac:spMkLst>
        </pc:spChg>
        <pc:spChg chg="del">
          <ac:chgData name="Ajinkya Pradip Mahale" userId="S::s192206@win.dtu.dk::3bdce103-0d1e-465c-a4d5-d9f4aad781a4" providerId="AD" clId="Web-{385E14E5-FE7D-0D94-4ECD-04391A405ED5}" dt="2019-11-26T20:01:49.212" v="888"/>
          <ac:spMkLst>
            <pc:docMk/>
            <pc:sldMk cId="1612294447" sldId="261"/>
            <ac:spMk id="3" creationId="{46242150-23F9-4F29-B20B-BE8075EBE15C}"/>
          </ac:spMkLst>
        </pc:spChg>
        <pc:spChg chg="add mod ord">
          <ac:chgData name="Ajinkya Pradip Mahale" userId="S::s192206@win.dtu.dk::3bdce103-0d1e-465c-a4d5-d9f4aad781a4" providerId="AD" clId="Web-{385E14E5-FE7D-0D94-4ECD-04391A405ED5}" dt="2019-11-26T20:05:42.275" v="937"/>
          <ac:spMkLst>
            <pc:docMk/>
            <pc:sldMk cId="1612294447" sldId="261"/>
            <ac:spMk id="10" creationId="{640BF782-42B6-48D6-A6F3-1C6BA73822AF}"/>
          </ac:spMkLst>
        </pc:spChg>
        <pc:spChg chg="add">
          <ac:chgData name="Ajinkya Pradip Mahale" userId="S::s192206@win.dtu.dk::3bdce103-0d1e-465c-a4d5-d9f4aad781a4" providerId="AD" clId="Web-{385E14E5-FE7D-0D94-4ECD-04391A405ED5}" dt="2019-11-26T20:05:42.275" v="937"/>
          <ac:spMkLst>
            <pc:docMk/>
            <pc:sldMk cId="1612294447" sldId="261"/>
            <ac:spMk id="12" creationId="{003713C1-2FB2-413B-BF91-3AE41726FB7A}"/>
          </ac:spMkLst>
        </pc:spChg>
        <pc:spChg chg="add">
          <ac:chgData name="Ajinkya Pradip Mahale" userId="S::s192206@win.dtu.dk::3bdce103-0d1e-465c-a4d5-d9f4aad781a4" providerId="AD" clId="Web-{385E14E5-FE7D-0D94-4ECD-04391A405ED5}" dt="2019-11-26T20:05:42.275" v="937"/>
          <ac:spMkLst>
            <pc:docMk/>
            <pc:sldMk cId="1612294447" sldId="261"/>
            <ac:spMk id="13" creationId="{90795B4D-5022-4A7F-A01D-8D880B7CDBE6}"/>
          </ac:spMkLst>
        </pc:spChg>
        <pc:spChg chg="add">
          <ac:chgData name="Ajinkya Pradip Mahale" userId="S::s192206@win.dtu.dk::3bdce103-0d1e-465c-a4d5-d9f4aad781a4" providerId="AD" clId="Web-{385E14E5-FE7D-0D94-4ECD-04391A405ED5}" dt="2019-11-26T20:05:42.275" v="937"/>
          <ac:spMkLst>
            <pc:docMk/>
            <pc:sldMk cId="1612294447" sldId="261"/>
            <ac:spMk id="14" creationId="{AFD19018-DE7C-4796-ADF2-AD2EB0FC0D9C}"/>
          </ac:spMkLst>
        </pc:spChg>
        <pc:spChg chg="add del">
          <ac:chgData name="Ajinkya Pradip Mahale" userId="S::s192206@win.dtu.dk::3bdce103-0d1e-465c-a4d5-d9f4aad781a4" providerId="AD" clId="Web-{385E14E5-FE7D-0D94-4ECD-04391A405ED5}" dt="2019-11-26T20:04:47.650" v="930"/>
          <ac:spMkLst>
            <pc:docMk/>
            <pc:sldMk cId="1612294447" sldId="261"/>
            <ac:spMk id="15" creationId="{003713C1-2FB2-413B-BF91-3AE41726FB7A}"/>
          </ac:spMkLst>
        </pc:spChg>
        <pc:spChg chg="add">
          <ac:chgData name="Ajinkya Pradip Mahale" userId="S::s192206@win.dtu.dk::3bdce103-0d1e-465c-a4d5-d9f4aad781a4" providerId="AD" clId="Web-{385E14E5-FE7D-0D94-4ECD-04391A405ED5}" dt="2019-11-26T20:05:42.275" v="937"/>
          <ac:spMkLst>
            <pc:docMk/>
            <pc:sldMk cId="1612294447" sldId="261"/>
            <ac:spMk id="16" creationId="{B1A0A2C2-4F85-44AF-8708-8DCA4B550CB8}"/>
          </ac:spMkLst>
        </pc:spChg>
        <pc:spChg chg="add del">
          <ac:chgData name="Ajinkya Pradip Mahale" userId="S::s192206@win.dtu.dk::3bdce103-0d1e-465c-a4d5-d9f4aad781a4" providerId="AD" clId="Web-{385E14E5-FE7D-0D94-4ECD-04391A405ED5}" dt="2019-11-26T20:04:47.650" v="930"/>
          <ac:spMkLst>
            <pc:docMk/>
            <pc:sldMk cId="1612294447" sldId="261"/>
            <ac:spMk id="17" creationId="{90795B4D-5022-4A7F-A01D-8D880B7CDBE6}"/>
          </ac:spMkLst>
        </pc:spChg>
        <pc:spChg chg="add del">
          <ac:chgData name="Ajinkya Pradip Mahale" userId="S::s192206@win.dtu.dk::3bdce103-0d1e-465c-a4d5-d9f4aad781a4" providerId="AD" clId="Web-{385E14E5-FE7D-0D94-4ECD-04391A405ED5}" dt="2019-11-26T20:04:47.650" v="930"/>
          <ac:spMkLst>
            <pc:docMk/>
            <pc:sldMk cId="1612294447" sldId="261"/>
            <ac:spMk id="19" creationId="{AFD19018-DE7C-4796-ADF2-AD2EB0FC0D9C}"/>
          </ac:spMkLst>
        </pc:spChg>
        <pc:spChg chg="add del">
          <ac:chgData name="Ajinkya Pradip Mahale" userId="S::s192206@win.dtu.dk::3bdce103-0d1e-465c-a4d5-d9f4aad781a4" providerId="AD" clId="Web-{385E14E5-FE7D-0D94-4ECD-04391A405ED5}" dt="2019-11-26T20:04:47.650" v="930"/>
          <ac:spMkLst>
            <pc:docMk/>
            <pc:sldMk cId="1612294447" sldId="261"/>
            <ac:spMk id="21" creationId="{B1A0A2C2-4F85-44AF-8708-8DCA4B550CB8}"/>
          </ac:spMkLst>
        </pc:spChg>
        <pc:picChg chg="add mod ord">
          <ac:chgData name="Ajinkya Pradip Mahale" userId="S::s192206@win.dtu.dk::3bdce103-0d1e-465c-a4d5-d9f4aad781a4" providerId="AD" clId="Web-{385E14E5-FE7D-0D94-4ECD-04391A405ED5}" dt="2019-11-26T20:05:42.275" v="937"/>
          <ac:picMkLst>
            <pc:docMk/>
            <pc:sldMk cId="1612294447" sldId="261"/>
            <ac:picMk id="4" creationId="{1F15FCDD-CD7F-4C39-85BD-2C9C1897F0D6}"/>
          </ac:picMkLst>
        </pc:picChg>
        <pc:picChg chg="add mod ord">
          <ac:chgData name="Ajinkya Pradip Mahale" userId="S::s192206@win.dtu.dk::3bdce103-0d1e-465c-a4d5-d9f4aad781a4" providerId="AD" clId="Web-{385E14E5-FE7D-0D94-4ECD-04391A405ED5}" dt="2019-11-26T20:05:42.275" v="937"/>
          <ac:picMkLst>
            <pc:docMk/>
            <pc:sldMk cId="1612294447" sldId="261"/>
            <ac:picMk id="6" creationId="{ECB24D95-04EC-43B0-A33A-830738161691}"/>
          </ac:picMkLst>
        </pc:picChg>
        <pc:picChg chg="add mod">
          <ac:chgData name="Ajinkya Pradip Mahale" userId="S::s192206@win.dtu.dk::3bdce103-0d1e-465c-a4d5-d9f4aad781a4" providerId="AD" clId="Web-{385E14E5-FE7D-0D94-4ECD-04391A405ED5}" dt="2019-11-26T20:05:42.275" v="937"/>
          <ac:picMkLst>
            <pc:docMk/>
            <pc:sldMk cId="1612294447" sldId="261"/>
            <ac:picMk id="8" creationId="{74F82F34-3C83-4343-B949-9E36F75650D1}"/>
          </ac:picMkLst>
        </pc:picChg>
      </pc:sldChg>
      <pc:sldChg chg="modSp new ord">
        <pc:chgData name="Ajinkya Pradip Mahale" userId="S::s192206@win.dtu.dk::3bdce103-0d1e-465c-a4d5-d9f4aad781a4" providerId="AD" clId="Web-{385E14E5-FE7D-0D94-4ECD-04391A405ED5}" dt="2019-11-26T20:10:11.933" v="1027" actId="20577"/>
        <pc:sldMkLst>
          <pc:docMk/>
          <pc:sldMk cId="749851660" sldId="262"/>
        </pc:sldMkLst>
        <pc:spChg chg="mod">
          <ac:chgData name="Ajinkya Pradip Mahale" userId="S::s192206@win.dtu.dk::3bdce103-0d1e-465c-a4d5-d9f4aad781a4" providerId="AD" clId="Web-{385E14E5-FE7D-0D94-4ECD-04391A405ED5}" dt="2019-11-26T20:10:11.933" v="1027" actId="20577"/>
          <ac:spMkLst>
            <pc:docMk/>
            <pc:sldMk cId="749851660" sldId="262"/>
            <ac:spMk id="2" creationId="{F8C2B083-E758-4DE7-9ABA-E01A9560C0C8}"/>
          </ac:spMkLst>
        </pc:spChg>
      </pc:sldChg>
    </pc:docChg>
  </pc:docChgLst>
  <pc:docChgLst>
    <pc:chgData name="Ajinkya Pradip Mahale" userId="S::s192206@win.dtu.dk::3bdce103-0d1e-465c-a4d5-d9f4aad781a4" providerId="AD" clId="Web-{28D9D47A-3E75-A6F2-0DF1-8EB4DBAF97FE}"/>
    <pc:docChg chg="addSld delSld modSld">
      <pc:chgData name="Ajinkya Pradip Mahale" userId="S::s192206@win.dtu.dk::3bdce103-0d1e-465c-a4d5-d9f4aad781a4" providerId="AD" clId="Web-{28D9D47A-3E75-A6F2-0DF1-8EB4DBAF97FE}" dt="2019-11-28T21:54:56.273" v="36" actId="14100"/>
      <pc:docMkLst>
        <pc:docMk/>
      </pc:docMkLst>
      <pc:sldChg chg="del">
        <pc:chgData name="Ajinkya Pradip Mahale" userId="S::s192206@win.dtu.dk::3bdce103-0d1e-465c-a4d5-d9f4aad781a4" providerId="AD" clId="Web-{28D9D47A-3E75-A6F2-0DF1-8EB4DBAF97FE}" dt="2019-11-28T21:48:07.128" v="23"/>
        <pc:sldMkLst>
          <pc:docMk/>
          <pc:sldMk cId="2038550715" sldId="264"/>
        </pc:sldMkLst>
      </pc:sldChg>
      <pc:sldChg chg="addSp delSp modSp new mod setBg">
        <pc:chgData name="Ajinkya Pradip Mahale" userId="S::s192206@win.dtu.dk::3bdce103-0d1e-465c-a4d5-d9f4aad781a4" providerId="AD" clId="Web-{28D9D47A-3E75-A6F2-0DF1-8EB4DBAF97FE}" dt="2019-11-28T21:54:56.273" v="36" actId="14100"/>
        <pc:sldMkLst>
          <pc:docMk/>
          <pc:sldMk cId="3791560471" sldId="271"/>
        </pc:sldMkLst>
        <pc:spChg chg="mod">
          <ac:chgData name="Ajinkya Pradip Mahale" userId="S::s192206@win.dtu.dk::3bdce103-0d1e-465c-a4d5-d9f4aad781a4" providerId="AD" clId="Web-{28D9D47A-3E75-A6F2-0DF1-8EB4DBAF97FE}" dt="2019-11-28T21:47:56.173" v="22"/>
          <ac:spMkLst>
            <pc:docMk/>
            <pc:sldMk cId="3791560471" sldId="271"/>
            <ac:spMk id="2" creationId="{535BAE9F-45B9-4FCB-B2B6-9616FA41C372}"/>
          </ac:spMkLst>
        </pc:spChg>
        <pc:spChg chg="mod ord">
          <ac:chgData name="Ajinkya Pradip Mahale" userId="S::s192206@win.dtu.dk::3bdce103-0d1e-465c-a4d5-d9f4aad781a4" providerId="AD" clId="Web-{28D9D47A-3E75-A6F2-0DF1-8EB4DBAF97FE}" dt="2019-11-28T21:54:37.492" v="29" actId="20577"/>
          <ac:spMkLst>
            <pc:docMk/>
            <pc:sldMk cId="3791560471" sldId="271"/>
            <ac:spMk id="3" creationId="{C003BEA8-7FE2-47D7-A894-47BE966EEC2B}"/>
          </ac:spMkLst>
        </pc:spChg>
        <pc:spChg chg="add del mod">
          <ac:chgData name="Ajinkya Pradip Mahale" userId="S::s192206@win.dtu.dk::3bdce103-0d1e-465c-a4d5-d9f4aad781a4" providerId="AD" clId="Web-{28D9D47A-3E75-A6F2-0DF1-8EB4DBAF97FE}" dt="2019-11-28T21:47:38.579" v="18"/>
          <ac:spMkLst>
            <pc:docMk/>
            <pc:sldMk cId="3791560471" sldId="271"/>
            <ac:spMk id="4" creationId="{789B13CD-6B5D-402F-9B9D-431A664D3371}"/>
          </ac:spMkLst>
        </pc:spChg>
        <pc:spChg chg="add">
          <ac:chgData name="Ajinkya Pradip Mahale" userId="S::s192206@win.dtu.dk::3bdce103-0d1e-465c-a4d5-d9f4aad781a4" providerId="AD" clId="Web-{28D9D47A-3E75-A6F2-0DF1-8EB4DBAF97FE}" dt="2019-11-28T21:47:56.173" v="22"/>
          <ac:spMkLst>
            <pc:docMk/>
            <pc:sldMk cId="3791560471" sldId="271"/>
            <ac:spMk id="8" creationId="{92468898-5A6E-4D55-85EC-308E785EE06C}"/>
          </ac:spMkLst>
        </pc:spChg>
        <pc:spChg chg="add del">
          <ac:chgData name="Ajinkya Pradip Mahale" userId="S::s192206@win.dtu.dk::3bdce103-0d1e-465c-a4d5-d9f4aad781a4" providerId="AD" clId="Web-{28D9D47A-3E75-A6F2-0DF1-8EB4DBAF97FE}" dt="2019-11-28T21:47:56.173" v="21"/>
          <ac:spMkLst>
            <pc:docMk/>
            <pc:sldMk cId="3791560471" sldId="271"/>
            <ac:spMk id="11" creationId="{42A5316D-ED2F-4F89-B4B4-8D9240B1A348}"/>
          </ac:spMkLst>
        </pc:spChg>
        <pc:spChg chg="add">
          <ac:chgData name="Ajinkya Pradip Mahale" userId="S::s192206@win.dtu.dk::3bdce103-0d1e-465c-a4d5-d9f4aad781a4" providerId="AD" clId="Web-{28D9D47A-3E75-A6F2-0DF1-8EB4DBAF97FE}" dt="2019-11-28T21:47:56.173" v="22"/>
          <ac:spMkLst>
            <pc:docMk/>
            <pc:sldMk cId="3791560471" sldId="271"/>
            <ac:spMk id="13" creationId="{3E23A947-2D45-4208-AE2B-64948C87A3EB}"/>
          </ac:spMkLst>
        </pc:spChg>
        <pc:spChg chg="add">
          <ac:chgData name="Ajinkya Pradip Mahale" userId="S::s192206@win.dtu.dk::3bdce103-0d1e-465c-a4d5-d9f4aad781a4" providerId="AD" clId="Web-{28D9D47A-3E75-A6F2-0DF1-8EB4DBAF97FE}" dt="2019-11-28T21:47:56.173" v="22"/>
          <ac:spMkLst>
            <pc:docMk/>
            <pc:sldMk cId="3791560471" sldId="271"/>
            <ac:spMk id="15" creationId="{E5BBB0F9-6A59-4D02-A9C7-A2D6516684CE}"/>
          </ac:spMkLst>
        </pc:spChg>
        <pc:picChg chg="add mod">
          <ac:chgData name="Ajinkya Pradip Mahale" userId="S::s192206@win.dtu.dk::3bdce103-0d1e-465c-a4d5-d9f4aad781a4" providerId="AD" clId="Web-{28D9D47A-3E75-A6F2-0DF1-8EB4DBAF97FE}" dt="2019-11-28T21:54:56.273" v="36" actId="14100"/>
          <ac:picMkLst>
            <pc:docMk/>
            <pc:sldMk cId="3791560471" sldId="271"/>
            <ac:picMk id="6" creationId="{799AD26B-EC8E-4DE0-BB91-C1CBB5B95899}"/>
          </ac:picMkLst>
        </pc:picChg>
      </pc:sldChg>
    </pc:docChg>
  </pc:docChgLst>
  <pc:docChgLst>
    <pc:chgData name="Sigurd Indrehus" userId="S::s193028@win.dtu.dk::24b971f5-b3fe-4bfb-b8de-6bff2aac6aae" providerId="AD" clId="Web-{690C8F4F-593B-654B-C3E6-91DD63A287EC}"/>
    <pc:docChg chg="modSld">
      <pc:chgData name="Sigurd Indrehus" userId="S::s193028@win.dtu.dk::24b971f5-b3fe-4bfb-b8de-6bff2aac6aae" providerId="AD" clId="Web-{690C8F4F-593B-654B-C3E6-91DD63A287EC}" dt="2019-11-28T21:35:22.611" v="21" actId="20577"/>
      <pc:docMkLst>
        <pc:docMk/>
      </pc:docMkLst>
      <pc:sldChg chg="modSp">
        <pc:chgData name="Sigurd Indrehus" userId="S::s193028@win.dtu.dk::24b971f5-b3fe-4bfb-b8de-6bff2aac6aae" providerId="AD" clId="Web-{690C8F4F-593B-654B-C3E6-91DD63A287EC}" dt="2019-11-28T21:35:22.611" v="20" actId="20577"/>
        <pc:sldMkLst>
          <pc:docMk/>
          <pc:sldMk cId="749851660" sldId="262"/>
        </pc:sldMkLst>
        <pc:spChg chg="mod">
          <ac:chgData name="Sigurd Indrehus" userId="S::s193028@win.dtu.dk::24b971f5-b3fe-4bfb-b8de-6bff2aac6aae" providerId="AD" clId="Web-{690C8F4F-593B-654B-C3E6-91DD63A287EC}" dt="2019-11-28T21:35:19.377" v="12" actId="20577"/>
          <ac:spMkLst>
            <pc:docMk/>
            <pc:sldMk cId="749851660" sldId="262"/>
            <ac:spMk id="3" creationId="{8A6BE34C-3925-479C-8A64-F90889CD5FF3}"/>
          </ac:spMkLst>
        </pc:spChg>
        <pc:spChg chg="mod">
          <ac:chgData name="Sigurd Indrehus" userId="S::s193028@win.dtu.dk::24b971f5-b3fe-4bfb-b8de-6bff2aac6aae" providerId="AD" clId="Web-{690C8F4F-593B-654B-C3E6-91DD63A287EC}" dt="2019-11-28T21:35:22.611" v="20" actId="20577"/>
          <ac:spMkLst>
            <pc:docMk/>
            <pc:sldMk cId="749851660" sldId="262"/>
            <ac:spMk id="4" creationId="{A30E1308-619E-4D03-BC3C-CBBC5C9397BC}"/>
          </ac:spMkLst>
        </pc:spChg>
      </pc:sldChg>
      <pc:sldChg chg="modSp">
        <pc:chgData name="Sigurd Indrehus" userId="S::s193028@win.dtu.dk::24b971f5-b3fe-4bfb-b8de-6bff2aac6aae" providerId="AD" clId="Web-{690C8F4F-593B-654B-C3E6-91DD63A287EC}" dt="2019-11-28T21:34:58.392" v="3" actId="14100"/>
        <pc:sldMkLst>
          <pc:docMk/>
          <pc:sldMk cId="2607474240" sldId="267"/>
        </pc:sldMkLst>
        <pc:spChg chg="mod">
          <ac:chgData name="Sigurd Indrehus" userId="S::s193028@win.dtu.dk::24b971f5-b3fe-4bfb-b8de-6bff2aac6aae" providerId="AD" clId="Web-{690C8F4F-593B-654B-C3E6-91DD63A287EC}" dt="2019-11-28T21:34:58.392" v="3" actId="14100"/>
          <ac:spMkLst>
            <pc:docMk/>
            <pc:sldMk cId="2607474240" sldId="267"/>
            <ac:spMk id="3" creationId="{96B4BA6C-7709-4A21-9C08-BACF916EC6D0}"/>
          </ac:spMkLst>
        </pc:spChg>
      </pc:sldChg>
    </pc:docChg>
  </pc:docChgLst>
  <pc:docChgLst>
    <pc:chgData name="Lorenzo Mininni" userId="7e498663-7a9a-44ed-b5fd-91172bdd8306" providerId="ADAL" clId="{3F551F2B-4AB2-DC43-8246-1868DACD4B72}"/>
    <pc:docChg chg="undo custSel mod addSld delSld modSld sldOrd">
      <pc:chgData name="Lorenzo Mininni" userId="7e498663-7a9a-44ed-b5fd-91172bdd8306" providerId="ADAL" clId="{3F551F2B-4AB2-DC43-8246-1868DACD4B72}" dt="2019-11-28T22:50:35.829" v="1278" actId="20577"/>
      <pc:docMkLst>
        <pc:docMk/>
      </pc:docMkLst>
      <pc:sldChg chg="modSp">
        <pc:chgData name="Lorenzo Mininni" userId="7e498663-7a9a-44ed-b5fd-91172bdd8306" providerId="ADAL" clId="{3F551F2B-4AB2-DC43-8246-1868DACD4B72}" dt="2019-11-28T19:39:01.338" v="489" actId="2711"/>
        <pc:sldMkLst>
          <pc:docMk/>
          <pc:sldMk cId="3004691234" sldId="256"/>
        </pc:sldMkLst>
        <pc:spChg chg="mod">
          <ac:chgData name="Lorenzo Mininni" userId="7e498663-7a9a-44ed-b5fd-91172bdd8306" providerId="ADAL" clId="{3F551F2B-4AB2-DC43-8246-1868DACD4B72}" dt="2019-11-28T19:39:01.338" v="489" actId="2711"/>
          <ac:spMkLst>
            <pc:docMk/>
            <pc:sldMk cId="3004691234" sldId="256"/>
            <ac:spMk id="3" creationId="{A5FA5970-A85A-4CF0-B4A0-7D2350227047}"/>
          </ac:spMkLst>
        </pc:spChg>
      </pc:sldChg>
      <pc:sldChg chg="modSp">
        <pc:chgData name="Lorenzo Mininni" userId="7e498663-7a9a-44ed-b5fd-91172bdd8306" providerId="ADAL" clId="{3F551F2B-4AB2-DC43-8246-1868DACD4B72}" dt="2019-11-28T19:44:12.980" v="596" actId="207"/>
        <pc:sldMkLst>
          <pc:docMk/>
          <pc:sldMk cId="343091286" sldId="258"/>
        </pc:sldMkLst>
        <pc:spChg chg="mod">
          <ac:chgData name="Lorenzo Mininni" userId="7e498663-7a9a-44ed-b5fd-91172bdd8306" providerId="ADAL" clId="{3F551F2B-4AB2-DC43-8246-1868DACD4B72}" dt="2019-11-28T19:44:12.980" v="596" actId="207"/>
          <ac:spMkLst>
            <pc:docMk/>
            <pc:sldMk cId="343091286" sldId="258"/>
            <ac:spMk id="2" creationId="{6042DA74-A4A7-490A-B7D3-41F6A2F39B08}"/>
          </ac:spMkLst>
        </pc:spChg>
        <pc:spChg chg="mod">
          <ac:chgData name="Lorenzo Mininni" userId="7e498663-7a9a-44ed-b5fd-91172bdd8306" providerId="ADAL" clId="{3F551F2B-4AB2-DC43-8246-1868DACD4B72}" dt="2019-11-28T19:40:12.239" v="501" actId="2711"/>
          <ac:spMkLst>
            <pc:docMk/>
            <pc:sldMk cId="343091286" sldId="258"/>
            <ac:spMk id="7" creationId="{A149F7FF-9B5F-4B72-A3D4-481AD874F2E7}"/>
          </ac:spMkLst>
        </pc:spChg>
      </pc:sldChg>
      <pc:sldChg chg="modSp">
        <pc:chgData name="Lorenzo Mininni" userId="7e498663-7a9a-44ed-b5fd-91172bdd8306" providerId="ADAL" clId="{3F551F2B-4AB2-DC43-8246-1868DACD4B72}" dt="2019-11-28T21:06:58.047" v="637" actId="207"/>
        <pc:sldMkLst>
          <pc:docMk/>
          <pc:sldMk cId="3537535224" sldId="259"/>
        </pc:sldMkLst>
        <pc:spChg chg="mod">
          <ac:chgData name="Lorenzo Mininni" userId="7e498663-7a9a-44ed-b5fd-91172bdd8306" providerId="ADAL" clId="{3F551F2B-4AB2-DC43-8246-1868DACD4B72}" dt="2019-11-28T21:06:58.047" v="637" actId="207"/>
          <ac:spMkLst>
            <pc:docMk/>
            <pc:sldMk cId="3537535224" sldId="259"/>
            <ac:spMk id="2" creationId="{3448AD69-329C-4449-8E10-530F2967CA68}"/>
          </ac:spMkLst>
        </pc:spChg>
        <pc:spChg chg="mod">
          <ac:chgData name="Lorenzo Mininni" userId="7e498663-7a9a-44ed-b5fd-91172bdd8306" providerId="ADAL" clId="{3F551F2B-4AB2-DC43-8246-1868DACD4B72}" dt="2019-11-28T19:40:29.224" v="504" actId="2711"/>
          <ac:spMkLst>
            <pc:docMk/>
            <pc:sldMk cId="3537535224" sldId="259"/>
            <ac:spMk id="3" creationId="{CD64EA65-2DEC-4F52-B145-091AB2CB8FB5}"/>
          </ac:spMkLst>
        </pc:spChg>
      </pc:sldChg>
      <pc:sldChg chg="modSp">
        <pc:chgData name="Lorenzo Mininni" userId="7e498663-7a9a-44ed-b5fd-91172bdd8306" providerId="ADAL" clId="{3F551F2B-4AB2-DC43-8246-1868DACD4B72}" dt="2019-11-28T19:40:58.415" v="510" actId="2711"/>
        <pc:sldMkLst>
          <pc:docMk/>
          <pc:sldMk cId="1918624288" sldId="260"/>
        </pc:sldMkLst>
        <pc:spChg chg="mod">
          <ac:chgData name="Lorenzo Mininni" userId="7e498663-7a9a-44ed-b5fd-91172bdd8306" providerId="ADAL" clId="{3F551F2B-4AB2-DC43-8246-1868DACD4B72}" dt="2019-11-28T19:40:54.563" v="509" actId="2711"/>
          <ac:spMkLst>
            <pc:docMk/>
            <pc:sldMk cId="1918624288" sldId="260"/>
            <ac:spMk id="2" creationId="{6CC7D5BD-2041-4215-8F36-C05E0DBB0D9D}"/>
          </ac:spMkLst>
        </pc:spChg>
        <pc:spChg chg="mod">
          <ac:chgData name="Lorenzo Mininni" userId="7e498663-7a9a-44ed-b5fd-91172bdd8306" providerId="ADAL" clId="{3F551F2B-4AB2-DC43-8246-1868DACD4B72}" dt="2019-11-28T19:40:58.415" v="510" actId="2711"/>
          <ac:spMkLst>
            <pc:docMk/>
            <pc:sldMk cId="1918624288" sldId="260"/>
            <ac:spMk id="3" creationId="{D5B04974-76C2-4A7B-A8E8-5BC027D1CECD}"/>
          </ac:spMkLst>
        </pc:spChg>
      </pc:sldChg>
      <pc:sldChg chg="addSp delSp modSp">
        <pc:chgData name="Lorenzo Mininni" userId="7e498663-7a9a-44ed-b5fd-91172bdd8306" providerId="ADAL" clId="{3F551F2B-4AB2-DC43-8246-1868DACD4B72}" dt="2019-11-28T22:50:35.829" v="1278" actId="20577"/>
        <pc:sldMkLst>
          <pc:docMk/>
          <pc:sldMk cId="1612294447" sldId="261"/>
        </pc:sldMkLst>
        <pc:spChg chg="mod">
          <ac:chgData name="Lorenzo Mininni" userId="7e498663-7a9a-44ed-b5fd-91172bdd8306" providerId="ADAL" clId="{3F551F2B-4AB2-DC43-8246-1868DACD4B72}" dt="2019-11-28T21:07:05.768" v="638" actId="207"/>
          <ac:spMkLst>
            <pc:docMk/>
            <pc:sldMk cId="1612294447" sldId="261"/>
            <ac:spMk id="2" creationId="{8B90A2B2-7FF3-4222-BC93-CD3AA970D249}"/>
          </ac:spMkLst>
        </pc:spChg>
        <pc:spChg chg="mod">
          <ac:chgData name="Lorenzo Mininni" userId="7e498663-7a9a-44ed-b5fd-91172bdd8306" providerId="ADAL" clId="{3F551F2B-4AB2-DC43-8246-1868DACD4B72}" dt="2019-11-28T22:50:35.829" v="1278" actId="20577"/>
          <ac:spMkLst>
            <pc:docMk/>
            <pc:sldMk cId="1612294447" sldId="261"/>
            <ac:spMk id="10" creationId="{640BF782-42B6-48D6-A6F3-1C6BA73822AF}"/>
          </ac:spMkLst>
        </pc:spChg>
        <pc:spChg chg="add del">
          <ac:chgData name="Lorenzo Mininni" userId="7e498663-7a9a-44ed-b5fd-91172bdd8306" providerId="ADAL" clId="{3F551F2B-4AB2-DC43-8246-1868DACD4B72}" dt="2019-11-28T19:29:24.154" v="405" actId="26606"/>
          <ac:spMkLst>
            <pc:docMk/>
            <pc:sldMk cId="1612294447" sldId="261"/>
            <ac:spMk id="25" creationId="{1E2E0AFE-704B-4CB8-AB9D-D44727875966}"/>
          </ac:spMkLst>
        </pc:spChg>
        <pc:spChg chg="add del">
          <ac:chgData name="Lorenzo Mininni" userId="7e498663-7a9a-44ed-b5fd-91172bdd8306" providerId="ADAL" clId="{3F551F2B-4AB2-DC43-8246-1868DACD4B72}" dt="2019-11-28T19:29:24.154" v="405" actId="26606"/>
          <ac:spMkLst>
            <pc:docMk/>
            <pc:sldMk cId="1612294447" sldId="261"/>
            <ac:spMk id="30" creationId="{799A8B4F-0FED-46C0-9186-5A8E116D8744}"/>
          </ac:spMkLst>
        </pc:spChg>
        <pc:spChg chg="add del">
          <ac:chgData name="Lorenzo Mininni" userId="7e498663-7a9a-44ed-b5fd-91172bdd8306" providerId="ADAL" clId="{3F551F2B-4AB2-DC43-8246-1868DACD4B72}" dt="2019-11-28T19:29:24.154" v="405" actId="26606"/>
          <ac:spMkLst>
            <pc:docMk/>
            <pc:sldMk cId="1612294447" sldId="261"/>
            <ac:spMk id="34" creationId="{38A69B74-22E3-47CC-823F-18BE7930C814}"/>
          </ac:spMkLst>
        </pc:spChg>
        <pc:spChg chg="add del">
          <ac:chgData name="Lorenzo Mininni" userId="7e498663-7a9a-44ed-b5fd-91172bdd8306" providerId="ADAL" clId="{3F551F2B-4AB2-DC43-8246-1868DACD4B72}" dt="2019-11-28T19:29:24.154" v="405" actId="26606"/>
          <ac:spMkLst>
            <pc:docMk/>
            <pc:sldMk cId="1612294447" sldId="261"/>
            <ac:spMk id="36" creationId="{1778637B-5DB8-4A75-B2E6-FC2B1BB9A7DB}"/>
          </ac:spMkLst>
        </pc:spChg>
        <pc:spChg chg="add del">
          <ac:chgData name="Lorenzo Mininni" userId="7e498663-7a9a-44ed-b5fd-91172bdd8306" providerId="ADAL" clId="{3F551F2B-4AB2-DC43-8246-1868DACD4B72}" dt="2019-11-28T19:29:24.154" v="405" actId="26606"/>
          <ac:spMkLst>
            <pc:docMk/>
            <pc:sldMk cId="1612294447" sldId="261"/>
            <ac:spMk id="38" creationId="{0035A30C-45F3-4EFB-B2E8-6E2A11843D39}"/>
          </ac:spMkLst>
        </pc:spChg>
        <pc:picChg chg="mod ord">
          <ac:chgData name="Lorenzo Mininni" userId="7e498663-7a9a-44ed-b5fd-91172bdd8306" providerId="ADAL" clId="{3F551F2B-4AB2-DC43-8246-1868DACD4B72}" dt="2019-11-28T19:29:47.933" v="412" actId="1076"/>
          <ac:picMkLst>
            <pc:docMk/>
            <pc:sldMk cId="1612294447" sldId="261"/>
            <ac:picMk id="4" creationId="{1F15FCDD-CD7F-4C39-85BD-2C9C1897F0D6}"/>
          </ac:picMkLst>
        </pc:picChg>
        <pc:picChg chg="mod">
          <ac:chgData name="Lorenzo Mininni" userId="7e498663-7a9a-44ed-b5fd-91172bdd8306" providerId="ADAL" clId="{3F551F2B-4AB2-DC43-8246-1868DACD4B72}" dt="2019-11-28T19:29:44.973" v="411" actId="1076"/>
          <ac:picMkLst>
            <pc:docMk/>
            <pc:sldMk cId="1612294447" sldId="261"/>
            <ac:picMk id="6" creationId="{ECB24D95-04EC-43B0-A33A-830738161691}"/>
          </ac:picMkLst>
        </pc:picChg>
        <pc:picChg chg="mod">
          <ac:chgData name="Lorenzo Mininni" userId="7e498663-7a9a-44ed-b5fd-91172bdd8306" providerId="ADAL" clId="{3F551F2B-4AB2-DC43-8246-1868DACD4B72}" dt="2019-11-28T21:41:54.044" v="1064" actId="1076"/>
          <ac:picMkLst>
            <pc:docMk/>
            <pc:sldMk cId="1612294447" sldId="261"/>
            <ac:picMk id="8" creationId="{74F82F34-3C83-4343-B949-9E36F75650D1}"/>
          </ac:picMkLst>
        </pc:picChg>
        <pc:picChg chg="add del">
          <ac:chgData name="Lorenzo Mininni" userId="7e498663-7a9a-44ed-b5fd-91172bdd8306" providerId="ADAL" clId="{3F551F2B-4AB2-DC43-8246-1868DACD4B72}" dt="2019-11-28T19:29:24.154" v="405" actId="26606"/>
          <ac:picMkLst>
            <pc:docMk/>
            <pc:sldMk cId="1612294447" sldId="261"/>
            <ac:picMk id="32" creationId="{DA6861EE-7660-46C9-80BD-173B8F7454B8}"/>
          </ac:picMkLst>
        </pc:picChg>
      </pc:sldChg>
      <pc:sldChg chg="modSp">
        <pc:chgData name="Lorenzo Mininni" userId="7e498663-7a9a-44ed-b5fd-91172bdd8306" providerId="ADAL" clId="{3F551F2B-4AB2-DC43-8246-1868DACD4B72}" dt="2019-11-28T21:08:41.093" v="643" actId="207"/>
        <pc:sldMkLst>
          <pc:docMk/>
          <pc:sldMk cId="749851660" sldId="262"/>
        </pc:sldMkLst>
        <pc:spChg chg="mod">
          <ac:chgData name="Lorenzo Mininni" userId="7e498663-7a9a-44ed-b5fd-91172bdd8306" providerId="ADAL" clId="{3F551F2B-4AB2-DC43-8246-1868DACD4B72}" dt="2019-11-28T21:08:41.093" v="643" actId="207"/>
          <ac:spMkLst>
            <pc:docMk/>
            <pc:sldMk cId="749851660" sldId="262"/>
            <ac:spMk id="2" creationId="{F8C2B083-E758-4DE7-9ABA-E01A9560C0C8}"/>
          </ac:spMkLst>
        </pc:spChg>
        <pc:spChg chg="mod">
          <ac:chgData name="Lorenzo Mininni" userId="7e498663-7a9a-44ed-b5fd-91172bdd8306" providerId="ADAL" clId="{3F551F2B-4AB2-DC43-8246-1868DACD4B72}" dt="2019-11-28T19:42:59.995" v="587" actId="1076"/>
          <ac:spMkLst>
            <pc:docMk/>
            <pc:sldMk cId="749851660" sldId="262"/>
            <ac:spMk id="3" creationId="{8A6BE34C-3925-479C-8A64-F90889CD5FF3}"/>
          </ac:spMkLst>
        </pc:spChg>
        <pc:spChg chg="mod">
          <ac:chgData name="Lorenzo Mininni" userId="7e498663-7a9a-44ed-b5fd-91172bdd8306" providerId="ADAL" clId="{3F551F2B-4AB2-DC43-8246-1868DACD4B72}" dt="2019-11-28T19:43:05.565" v="588" actId="1076"/>
          <ac:spMkLst>
            <pc:docMk/>
            <pc:sldMk cId="749851660" sldId="262"/>
            <ac:spMk id="4" creationId="{A30E1308-619E-4D03-BC3C-CBBC5C9397BC}"/>
          </ac:spMkLst>
        </pc:spChg>
      </pc:sldChg>
      <pc:sldChg chg="addSp delSp modSp">
        <pc:chgData name="Lorenzo Mininni" userId="7e498663-7a9a-44ed-b5fd-91172bdd8306" providerId="ADAL" clId="{3F551F2B-4AB2-DC43-8246-1868DACD4B72}" dt="2019-11-28T22:43:47.680" v="1170"/>
        <pc:sldMkLst>
          <pc:docMk/>
          <pc:sldMk cId="184513598" sldId="263"/>
        </pc:sldMkLst>
        <pc:spChg chg="mod">
          <ac:chgData name="Lorenzo Mininni" userId="7e498663-7a9a-44ed-b5fd-91172bdd8306" providerId="ADAL" clId="{3F551F2B-4AB2-DC43-8246-1868DACD4B72}" dt="2019-11-28T21:06:47.346" v="636" actId="207"/>
          <ac:spMkLst>
            <pc:docMk/>
            <pc:sldMk cId="184513598" sldId="263"/>
            <ac:spMk id="2" creationId="{2236FA71-5525-4BDE-B4BA-31A281B8552A}"/>
          </ac:spMkLst>
        </pc:spChg>
        <pc:spChg chg="mod">
          <ac:chgData name="Lorenzo Mininni" userId="7e498663-7a9a-44ed-b5fd-91172bdd8306" providerId="ADAL" clId="{3F551F2B-4AB2-DC43-8246-1868DACD4B72}" dt="2019-11-28T21:49:47.607" v="1088" actId="20577"/>
          <ac:spMkLst>
            <pc:docMk/>
            <pc:sldMk cId="184513598" sldId="263"/>
            <ac:spMk id="3" creationId="{8B690719-CB12-45DA-97B4-0F5816FE566B}"/>
          </ac:spMkLst>
        </pc:spChg>
        <pc:picChg chg="add del mod">
          <ac:chgData name="Lorenzo Mininni" userId="7e498663-7a9a-44ed-b5fd-91172bdd8306" providerId="ADAL" clId="{3F551F2B-4AB2-DC43-8246-1868DACD4B72}" dt="2019-11-28T22:36:21.729" v="1145" actId="478"/>
          <ac:picMkLst>
            <pc:docMk/>
            <pc:sldMk cId="184513598" sldId="263"/>
            <ac:picMk id="5" creationId="{0E000A37-3531-EE40-970F-2B7AF97CB5AE}"/>
          </ac:picMkLst>
        </pc:picChg>
        <pc:picChg chg="add del mod">
          <ac:chgData name="Lorenzo Mininni" userId="7e498663-7a9a-44ed-b5fd-91172bdd8306" providerId="ADAL" clId="{3F551F2B-4AB2-DC43-8246-1868DACD4B72}" dt="2019-11-28T22:37:14.748" v="1152" actId="478"/>
          <ac:picMkLst>
            <pc:docMk/>
            <pc:sldMk cId="184513598" sldId="263"/>
            <ac:picMk id="7" creationId="{4420348D-A74E-A94E-939A-C9A2329BB394}"/>
          </ac:picMkLst>
        </pc:picChg>
        <pc:picChg chg="add mod">
          <ac:chgData name="Lorenzo Mininni" userId="7e498663-7a9a-44ed-b5fd-91172bdd8306" providerId="ADAL" clId="{3F551F2B-4AB2-DC43-8246-1868DACD4B72}" dt="2019-11-28T22:37:29.812" v="1159" actId="14100"/>
          <ac:picMkLst>
            <pc:docMk/>
            <pc:sldMk cId="184513598" sldId="263"/>
            <ac:picMk id="9" creationId="{2984704A-CC67-EC48-8CC1-33C5B3ABFC93}"/>
          </ac:picMkLst>
        </pc:picChg>
        <pc:picChg chg="add mod">
          <ac:chgData name="Lorenzo Mininni" userId="7e498663-7a9a-44ed-b5fd-91172bdd8306" providerId="ADAL" clId="{3F551F2B-4AB2-DC43-8246-1868DACD4B72}" dt="2019-11-28T22:37:23.289" v="1157" actId="1076"/>
          <ac:picMkLst>
            <pc:docMk/>
            <pc:sldMk cId="184513598" sldId="263"/>
            <ac:picMk id="11" creationId="{9DE6B730-2C59-CF49-A3F5-571F61E73736}"/>
          </ac:picMkLst>
        </pc:picChg>
        <pc:picChg chg="add mod">
          <ac:chgData name="Lorenzo Mininni" userId="7e498663-7a9a-44ed-b5fd-91172bdd8306" providerId="ADAL" clId="{3F551F2B-4AB2-DC43-8246-1868DACD4B72}" dt="2019-11-28T22:42:32.241" v="1162" actId="14100"/>
          <ac:picMkLst>
            <pc:docMk/>
            <pc:sldMk cId="184513598" sldId="263"/>
            <ac:picMk id="13" creationId="{B83261D7-FDD0-EE44-94EE-09BC34D4ADD3}"/>
          </ac:picMkLst>
        </pc:picChg>
        <pc:picChg chg="add del mod">
          <ac:chgData name="Lorenzo Mininni" userId="7e498663-7a9a-44ed-b5fd-91172bdd8306" providerId="ADAL" clId="{3F551F2B-4AB2-DC43-8246-1868DACD4B72}" dt="2019-11-28T22:43:47.680" v="1170"/>
          <ac:picMkLst>
            <pc:docMk/>
            <pc:sldMk cId="184513598" sldId="263"/>
            <ac:picMk id="15" creationId="{B83F33CD-00B0-DC45-BB97-B7F7358056B8}"/>
          </ac:picMkLst>
        </pc:picChg>
        <pc:picChg chg="add del mod">
          <ac:chgData name="Lorenzo Mininni" userId="7e498663-7a9a-44ed-b5fd-91172bdd8306" providerId="ADAL" clId="{3F551F2B-4AB2-DC43-8246-1868DACD4B72}" dt="2019-11-28T22:43:42.167" v="1168"/>
          <ac:picMkLst>
            <pc:docMk/>
            <pc:sldMk cId="184513598" sldId="263"/>
            <ac:picMk id="17" creationId="{07561A43-0E2E-7F4F-9391-CDCA2C03DC52}"/>
          </ac:picMkLst>
        </pc:picChg>
      </pc:sldChg>
      <pc:sldChg chg="addSp delSp modSp mod setBg setClrOvrMap">
        <pc:chgData name="Lorenzo Mininni" userId="7e498663-7a9a-44ed-b5fd-91172bdd8306" providerId="ADAL" clId="{3F551F2B-4AB2-DC43-8246-1868DACD4B72}" dt="2019-11-28T21:38:59.245" v="941" actId="20577"/>
        <pc:sldMkLst>
          <pc:docMk/>
          <pc:sldMk cId="2038550715" sldId="264"/>
        </pc:sldMkLst>
        <pc:spChg chg="mod">
          <ac:chgData name="Lorenzo Mininni" userId="7e498663-7a9a-44ed-b5fd-91172bdd8306" providerId="ADAL" clId="{3F551F2B-4AB2-DC43-8246-1868DACD4B72}" dt="2019-11-28T21:08:48.268" v="646" actId="404"/>
          <ac:spMkLst>
            <pc:docMk/>
            <pc:sldMk cId="2038550715" sldId="264"/>
            <ac:spMk id="2" creationId="{1B7F5DC7-1A71-48EC-9BDD-A23AAE421A9F}"/>
          </ac:spMkLst>
        </pc:spChg>
        <pc:spChg chg="mod ord">
          <ac:chgData name="Lorenzo Mininni" userId="7e498663-7a9a-44ed-b5fd-91172bdd8306" providerId="ADAL" clId="{3F551F2B-4AB2-DC43-8246-1868DACD4B72}" dt="2019-11-28T21:38:59.245" v="941" actId="20577"/>
          <ac:spMkLst>
            <pc:docMk/>
            <pc:sldMk cId="2038550715" sldId="264"/>
            <ac:spMk id="3" creationId="{96B4BA6C-7709-4A21-9C08-BACF916EC6D0}"/>
          </ac:spMkLst>
        </pc:spChg>
        <pc:spChg chg="add del mod">
          <ac:chgData name="Lorenzo Mininni" userId="7e498663-7a9a-44ed-b5fd-91172bdd8306" providerId="ADAL" clId="{3F551F2B-4AB2-DC43-8246-1868DACD4B72}" dt="2019-11-28T19:43:44.090" v="594"/>
          <ac:spMkLst>
            <pc:docMk/>
            <pc:sldMk cId="2038550715" sldId="264"/>
            <ac:spMk id="5" creationId="{9E010C4A-73AA-6943-A2A1-58C9F512145F}"/>
          </ac:spMkLst>
        </pc:spChg>
        <pc:spChg chg="add del">
          <ac:chgData name="Lorenzo Mininni" userId="7e498663-7a9a-44ed-b5fd-91172bdd8306" providerId="ADAL" clId="{3F551F2B-4AB2-DC43-8246-1868DACD4B72}" dt="2019-11-28T19:27:47.023" v="382" actId="26606"/>
          <ac:spMkLst>
            <pc:docMk/>
            <pc:sldMk cId="2038550715" sldId="264"/>
            <ac:spMk id="9" creationId="{867D4867-5BA7-4462-B2F6-A23F4A622AA7}"/>
          </ac:spMkLst>
        </pc:spChg>
        <pc:spChg chg="add del">
          <ac:chgData name="Lorenzo Mininni" userId="7e498663-7a9a-44ed-b5fd-91172bdd8306" providerId="ADAL" clId="{3F551F2B-4AB2-DC43-8246-1868DACD4B72}" dt="2019-11-28T19:27:50.009" v="384" actId="26606"/>
          <ac:spMkLst>
            <pc:docMk/>
            <pc:sldMk cId="2038550715" sldId="264"/>
            <ac:spMk id="11" creationId="{3E23A947-2D45-4208-AE2B-64948C87A3EB}"/>
          </ac:spMkLst>
        </pc:spChg>
        <pc:spChg chg="add del">
          <ac:chgData name="Lorenzo Mininni" userId="7e498663-7a9a-44ed-b5fd-91172bdd8306" providerId="ADAL" clId="{3F551F2B-4AB2-DC43-8246-1868DACD4B72}" dt="2019-11-28T19:27:50.009" v="384" actId="26606"/>
          <ac:spMkLst>
            <pc:docMk/>
            <pc:sldMk cId="2038550715" sldId="264"/>
            <ac:spMk id="12" creationId="{92468898-5A6E-4D55-85EC-308E785EE06C}"/>
          </ac:spMkLst>
        </pc:spChg>
        <pc:spChg chg="add del">
          <ac:chgData name="Lorenzo Mininni" userId="7e498663-7a9a-44ed-b5fd-91172bdd8306" providerId="ADAL" clId="{3F551F2B-4AB2-DC43-8246-1868DACD4B72}" dt="2019-11-28T19:27:50.009" v="384" actId="26606"/>
          <ac:spMkLst>
            <pc:docMk/>
            <pc:sldMk cId="2038550715" sldId="264"/>
            <ac:spMk id="13" creationId="{E5BBB0F9-6A59-4D02-A9C7-A2D6516684CE}"/>
          </ac:spMkLst>
        </pc:spChg>
        <pc:spChg chg="add del">
          <ac:chgData name="Lorenzo Mininni" userId="7e498663-7a9a-44ed-b5fd-91172bdd8306" providerId="ADAL" clId="{3F551F2B-4AB2-DC43-8246-1868DACD4B72}" dt="2019-11-28T19:27:51.887" v="386" actId="26606"/>
          <ac:spMkLst>
            <pc:docMk/>
            <pc:sldMk cId="2038550715" sldId="264"/>
            <ac:spMk id="15" creationId="{4038CB10-1F5C-4D54-9DF7-12586DE5B007}"/>
          </ac:spMkLst>
        </pc:spChg>
        <pc:spChg chg="add del">
          <ac:chgData name="Lorenzo Mininni" userId="7e498663-7a9a-44ed-b5fd-91172bdd8306" providerId="ADAL" clId="{3F551F2B-4AB2-DC43-8246-1868DACD4B72}" dt="2019-11-28T19:27:51.887" v="386" actId="26606"/>
          <ac:spMkLst>
            <pc:docMk/>
            <pc:sldMk cId="2038550715" sldId="264"/>
            <ac:spMk id="16" creationId="{73ED6512-6858-4552-B699-9A97FE9A4EA2}"/>
          </ac:spMkLst>
        </pc:spChg>
        <pc:spChg chg="add del">
          <ac:chgData name="Lorenzo Mininni" userId="7e498663-7a9a-44ed-b5fd-91172bdd8306" providerId="ADAL" clId="{3F551F2B-4AB2-DC43-8246-1868DACD4B72}" dt="2019-11-28T19:27:58.013" v="392" actId="26606"/>
          <ac:spMkLst>
            <pc:docMk/>
            <pc:sldMk cId="2038550715" sldId="264"/>
            <ac:spMk id="17" creationId="{7A5F0580-5EE9-419F-96EE-B6529EF6E7D0}"/>
          </ac:spMkLst>
        </pc:spChg>
        <pc:spChg chg="add del">
          <ac:chgData name="Lorenzo Mininni" userId="7e498663-7a9a-44ed-b5fd-91172bdd8306" providerId="ADAL" clId="{3F551F2B-4AB2-DC43-8246-1868DACD4B72}" dt="2019-11-28T19:27:53.284" v="388" actId="26606"/>
          <ac:spMkLst>
            <pc:docMk/>
            <pc:sldMk cId="2038550715" sldId="264"/>
            <ac:spMk id="18" creationId="{C607803A-4E99-444E-94F7-8785CDDF5849}"/>
          </ac:spMkLst>
        </pc:spChg>
        <pc:spChg chg="add del">
          <ac:chgData name="Lorenzo Mininni" userId="7e498663-7a9a-44ed-b5fd-91172bdd8306" providerId="ADAL" clId="{3F551F2B-4AB2-DC43-8246-1868DACD4B72}" dt="2019-11-28T19:27:53.284" v="388" actId="26606"/>
          <ac:spMkLst>
            <pc:docMk/>
            <pc:sldMk cId="2038550715" sldId="264"/>
            <ac:spMk id="19" creationId="{2989BE6A-C309-418E-8ADD-1616A980570D}"/>
          </ac:spMkLst>
        </pc:spChg>
        <pc:spChg chg="add del">
          <ac:chgData name="Lorenzo Mininni" userId="7e498663-7a9a-44ed-b5fd-91172bdd8306" providerId="ADAL" clId="{3F551F2B-4AB2-DC43-8246-1868DACD4B72}" dt="2019-11-28T19:27:56.151" v="390" actId="26606"/>
          <ac:spMkLst>
            <pc:docMk/>
            <pc:sldMk cId="2038550715" sldId="264"/>
            <ac:spMk id="21" creationId="{C5E6CFF1-2F42-4E10-9A97-F116F46F53FE}"/>
          </ac:spMkLst>
        </pc:spChg>
        <pc:spChg chg="add del">
          <ac:chgData name="Lorenzo Mininni" userId="7e498663-7a9a-44ed-b5fd-91172bdd8306" providerId="ADAL" clId="{3F551F2B-4AB2-DC43-8246-1868DACD4B72}" dt="2019-11-28T19:27:58.013" v="392" actId="26606"/>
          <ac:spMkLst>
            <pc:docMk/>
            <pc:sldMk cId="2038550715" sldId="264"/>
            <ac:spMk id="24" creationId="{0288C6B4-AFC3-407F-A595-EFFD38D4CCAF}"/>
          </ac:spMkLst>
        </pc:spChg>
        <pc:spChg chg="add del">
          <ac:chgData name="Lorenzo Mininni" userId="7e498663-7a9a-44ed-b5fd-91172bdd8306" providerId="ADAL" clId="{3F551F2B-4AB2-DC43-8246-1868DACD4B72}" dt="2019-11-28T19:27:58.013" v="392" actId="26606"/>
          <ac:spMkLst>
            <pc:docMk/>
            <pc:sldMk cId="2038550715" sldId="264"/>
            <ac:spMk id="25" creationId="{CF236821-17FE-429B-8D2C-08E13A64EA40}"/>
          </ac:spMkLst>
        </pc:spChg>
        <pc:spChg chg="add del">
          <ac:chgData name="Lorenzo Mininni" userId="7e498663-7a9a-44ed-b5fd-91172bdd8306" providerId="ADAL" clId="{3F551F2B-4AB2-DC43-8246-1868DACD4B72}" dt="2019-11-28T19:27:58.013" v="392" actId="26606"/>
          <ac:spMkLst>
            <pc:docMk/>
            <pc:sldMk cId="2038550715" sldId="264"/>
            <ac:spMk id="26" creationId="{C0BDBCD2-E081-43AB-9119-C55465E59757}"/>
          </ac:spMkLst>
        </pc:spChg>
        <pc:spChg chg="add del">
          <ac:chgData name="Lorenzo Mininni" userId="7e498663-7a9a-44ed-b5fd-91172bdd8306" providerId="ADAL" clId="{3F551F2B-4AB2-DC43-8246-1868DACD4B72}" dt="2019-11-28T19:27:58.013" v="392" actId="26606"/>
          <ac:spMkLst>
            <pc:docMk/>
            <pc:sldMk cId="2038550715" sldId="264"/>
            <ac:spMk id="27" creationId="{98E79BE4-34FE-485A-98A5-92CE8F7C4743}"/>
          </ac:spMkLst>
        </pc:spChg>
        <pc:spChg chg="add del">
          <ac:chgData name="Lorenzo Mininni" userId="7e498663-7a9a-44ed-b5fd-91172bdd8306" providerId="ADAL" clId="{3F551F2B-4AB2-DC43-8246-1868DACD4B72}" dt="2019-11-28T19:28:04.477" v="394" actId="26606"/>
          <ac:spMkLst>
            <pc:docMk/>
            <pc:sldMk cId="2038550715" sldId="264"/>
            <ac:spMk id="29" creationId="{5C9B446A-6343-4E56-90BA-061E4DDF0FFB}"/>
          </ac:spMkLst>
        </pc:spChg>
        <pc:spChg chg="add del">
          <ac:chgData name="Lorenzo Mininni" userId="7e498663-7a9a-44ed-b5fd-91172bdd8306" providerId="ADAL" clId="{3F551F2B-4AB2-DC43-8246-1868DACD4B72}" dt="2019-11-28T19:28:04.477" v="394" actId="26606"/>
          <ac:spMkLst>
            <pc:docMk/>
            <pc:sldMk cId="2038550715" sldId="264"/>
            <ac:spMk id="30" creationId="{3EC72A1B-03D3-499C-B4BF-AC68EEC22B10}"/>
          </ac:spMkLst>
        </pc:spChg>
        <pc:spChg chg="add del">
          <ac:chgData name="Lorenzo Mininni" userId="7e498663-7a9a-44ed-b5fd-91172bdd8306" providerId="ADAL" clId="{3F551F2B-4AB2-DC43-8246-1868DACD4B72}" dt="2019-11-28T19:28:04.477" v="394" actId="26606"/>
          <ac:spMkLst>
            <pc:docMk/>
            <pc:sldMk cId="2038550715" sldId="264"/>
            <ac:spMk id="31" creationId="{216322C2-3CF0-4D33-BF90-3F384CF6D232}"/>
          </ac:spMkLst>
        </pc:spChg>
        <pc:spChg chg="add del">
          <ac:chgData name="Lorenzo Mininni" userId="7e498663-7a9a-44ed-b5fd-91172bdd8306" providerId="ADAL" clId="{3F551F2B-4AB2-DC43-8246-1868DACD4B72}" dt="2019-11-28T19:28:04.477" v="394" actId="26606"/>
          <ac:spMkLst>
            <pc:docMk/>
            <pc:sldMk cId="2038550715" sldId="264"/>
            <ac:spMk id="32" creationId="{55D4142C-5077-457F-A6AD-3FECFDB39685}"/>
          </ac:spMkLst>
        </pc:spChg>
        <pc:spChg chg="add del">
          <ac:chgData name="Lorenzo Mininni" userId="7e498663-7a9a-44ed-b5fd-91172bdd8306" providerId="ADAL" clId="{3F551F2B-4AB2-DC43-8246-1868DACD4B72}" dt="2019-11-28T19:28:04.477" v="394" actId="26606"/>
          <ac:spMkLst>
            <pc:docMk/>
            <pc:sldMk cId="2038550715" sldId="264"/>
            <ac:spMk id="33" creationId="{7A5F0580-5EE9-419F-96EE-B6529EF6E7D0}"/>
          </ac:spMkLst>
        </pc:spChg>
        <pc:spChg chg="add">
          <ac:chgData name="Lorenzo Mininni" userId="7e498663-7a9a-44ed-b5fd-91172bdd8306" providerId="ADAL" clId="{3F551F2B-4AB2-DC43-8246-1868DACD4B72}" dt="2019-11-28T19:45:09.785" v="598"/>
          <ac:spMkLst>
            <pc:docMk/>
            <pc:sldMk cId="2038550715" sldId="264"/>
            <ac:spMk id="34" creationId="{84683ACC-3178-B541-9261-D584E6C0FEA4}"/>
          </ac:spMkLst>
        </pc:spChg>
        <pc:spChg chg="add del">
          <ac:chgData name="Lorenzo Mininni" userId="7e498663-7a9a-44ed-b5fd-91172bdd8306" providerId="ADAL" clId="{3F551F2B-4AB2-DC43-8246-1868DACD4B72}" dt="2019-11-28T19:28:08.333" v="396" actId="26606"/>
          <ac:spMkLst>
            <pc:docMk/>
            <pc:sldMk cId="2038550715" sldId="264"/>
            <ac:spMk id="35" creationId="{0B9EE3F3-89B7-43C3-8651-C4C96830993D}"/>
          </ac:spMkLst>
        </pc:spChg>
        <pc:spChg chg="add del">
          <ac:chgData name="Lorenzo Mininni" userId="7e498663-7a9a-44ed-b5fd-91172bdd8306" providerId="ADAL" clId="{3F551F2B-4AB2-DC43-8246-1868DACD4B72}" dt="2019-11-28T19:28:08.333" v="396" actId="26606"/>
          <ac:spMkLst>
            <pc:docMk/>
            <pc:sldMk cId="2038550715" sldId="264"/>
            <ac:spMk id="36" creationId="{33AE4636-AEEC-45D6-84D4-7AC2DA48ECF8}"/>
          </ac:spMkLst>
        </pc:spChg>
        <pc:spChg chg="add del">
          <ac:chgData name="Lorenzo Mininni" userId="7e498663-7a9a-44ed-b5fd-91172bdd8306" providerId="ADAL" clId="{3F551F2B-4AB2-DC43-8246-1868DACD4B72}" dt="2019-11-28T19:28:08.333" v="396" actId="26606"/>
          <ac:spMkLst>
            <pc:docMk/>
            <pc:sldMk cId="2038550715" sldId="264"/>
            <ac:spMk id="37" creationId="{8D9CE0F4-2EB2-4F1F-8AAC-DB3571D9FE10}"/>
          </ac:spMkLst>
        </pc:spChg>
        <pc:spChg chg="add">
          <ac:chgData name="Lorenzo Mininni" userId="7e498663-7a9a-44ed-b5fd-91172bdd8306" providerId="ADAL" clId="{3F551F2B-4AB2-DC43-8246-1868DACD4B72}" dt="2019-11-28T19:28:08.349" v="397" actId="26606"/>
          <ac:spMkLst>
            <pc:docMk/>
            <pc:sldMk cId="2038550715" sldId="264"/>
            <ac:spMk id="39" creationId="{0288C6B4-AFC3-407F-A595-EFFD38D4CCAF}"/>
          </ac:spMkLst>
        </pc:spChg>
        <pc:spChg chg="add">
          <ac:chgData name="Lorenzo Mininni" userId="7e498663-7a9a-44ed-b5fd-91172bdd8306" providerId="ADAL" clId="{3F551F2B-4AB2-DC43-8246-1868DACD4B72}" dt="2019-11-28T19:28:08.349" v="397" actId="26606"/>
          <ac:spMkLst>
            <pc:docMk/>
            <pc:sldMk cId="2038550715" sldId="264"/>
            <ac:spMk id="40" creationId="{CF236821-17FE-429B-8D2C-08E13A64EA40}"/>
          </ac:spMkLst>
        </pc:spChg>
        <pc:spChg chg="add">
          <ac:chgData name="Lorenzo Mininni" userId="7e498663-7a9a-44ed-b5fd-91172bdd8306" providerId="ADAL" clId="{3F551F2B-4AB2-DC43-8246-1868DACD4B72}" dt="2019-11-28T19:28:08.349" v="397" actId="26606"/>
          <ac:spMkLst>
            <pc:docMk/>
            <pc:sldMk cId="2038550715" sldId="264"/>
            <ac:spMk id="41" creationId="{C0BDBCD2-E081-43AB-9119-C55465E59757}"/>
          </ac:spMkLst>
        </pc:spChg>
        <pc:spChg chg="add">
          <ac:chgData name="Lorenzo Mininni" userId="7e498663-7a9a-44ed-b5fd-91172bdd8306" providerId="ADAL" clId="{3F551F2B-4AB2-DC43-8246-1868DACD4B72}" dt="2019-11-28T19:28:08.349" v="397" actId="26606"/>
          <ac:spMkLst>
            <pc:docMk/>
            <pc:sldMk cId="2038550715" sldId="264"/>
            <ac:spMk id="42" creationId="{98E79BE4-34FE-485A-98A5-92CE8F7C4743}"/>
          </ac:spMkLst>
        </pc:spChg>
        <pc:spChg chg="add">
          <ac:chgData name="Lorenzo Mininni" userId="7e498663-7a9a-44ed-b5fd-91172bdd8306" providerId="ADAL" clId="{3F551F2B-4AB2-DC43-8246-1868DACD4B72}" dt="2019-11-28T19:28:08.349" v="397" actId="26606"/>
          <ac:spMkLst>
            <pc:docMk/>
            <pc:sldMk cId="2038550715" sldId="264"/>
            <ac:spMk id="43" creationId="{7A5F0580-5EE9-419F-96EE-B6529EF6E7D0}"/>
          </ac:spMkLst>
        </pc:spChg>
        <pc:picChg chg="add mod ord">
          <ac:chgData name="Lorenzo Mininni" userId="7e498663-7a9a-44ed-b5fd-91172bdd8306" providerId="ADAL" clId="{3F551F2B-4AB2-DC43-8246-1868DACD4B72}" dt="2019-11-28T19:30:05.687" v="414" actId="1076"/>
          <ac:picMkLst>
            <pc:docMk/>
            <pc:sldMk cId="2038550715" sldId="264"/>
            <ac:picMk id="4" creationId="{8DD2A35B-4A93-404A-A9B8-9B827D535344}"/>
          </ac:picMkLst>
        </pc:picChg>
        <pc:cxnChg chg="add del">
          <ac:chgData name="Lorenzo Mininni" userId="7e498663-7a9a-44ed-b5fd-91172bdd8306" providerId="ADAL" clId="{3F551F2B-4AB2-DC43-8246-1868DACD4B72}" dt="2019-11-28T19:27:56.151" v="390" actId="26606"/>
          <ac:cxnSpMkLst>
            <pc:docMk/>
            <pc:sldMk cId="2038550715" sldId="264"/>
            <ac:cxnSpMk id="22" creationId="{67182200-4859-4C8D-BCBB-55B245C28BA3}"/>
          </ac:cxnSpMkLst>
        </pc:cxnChg>
      </pc:sldChg>
      <pc:sldChg chg="modSp">
        <pc:chgData name="Lorenzo Mininni" userId="7e498663-7a9a-44ed-b5fd-91172bdd8306" providerId="ADAL" clId="{3F551F2B-4AB2-DC43-8246-1868DACD4B72}" dt="2019-11-28T19:44:26.244" v="597" actId="207"/>
        <pc:sldMkLst>
          <pc:docMk/>
          <pc:sldMk cId="4127639501" sldId="265"/>
        </pc:sldMkLst>
        <pc:spChg chg="mod">
          <ac:chgData name="Lorenzo Mininni" userId="7e498663-7a9a-44ed-b5fd-91172bdd8306" providerId="ADAL" clId="{3F551F2B-4AB2-DC43-8246-1868DACD4B72}" dt="2019-11-28T19:44:26.244" v="597" actId="207"/>
          <ac:spMkLst>
            <pc:docMk/>
            <pc:sldMk cId="4127639501" sldId="265"/>
            <ac:spMk id="2" creationId="{F9BDB02D-50BD-4633-9DFC-C372382E6DE7}"/>
          </ac:spMkLst>
        </pc:spChg>
        <pc:graphicFrameChg chg="mod">
          <ac:chgData name="Lorenzo Mininni" userId="7e498663-7a9a-44ed-b5fd-91172bdd8306" providerId="ADAL" clId="{3F551F2B-4AB2-DC43-8246-1868DACD4B72}" dt="2019-11-28T19:40:48.911" v="508" actId="2711"/>
          <ac:graphicFrameMkLst>
            <pc:docMk/>
            <pc:sldMk cId="4127639501" sldId="265"/>
            <ac:graphicFrameMk id="5" creationId="{BDEB8CDE-EB73-4F9A-AFC8-D368B34CD4FF}"/>
          </ac:graphicFrameMkLst>
        </pc:graphicFrameChg>
      </pc:sldChg>
      <pc:sldChg chg="add del">
        <pc:chgData name="Lorenzo Mininni" userId="7e498663-7a9a-44ed-b5fd-91172bdd8306" providerId="ADAL" clId="{3F551F2B-4AB2-DC43-8246-1868DACD4B72}" dt="2019-11-28T19:19:24.287" v="258" actId="2696"/>
        <pc:sldMkLst>
          <pc:docMk/>
          <pc:sldMk cId="192673528" sldId="266"/>
        </pc:sldMkLst>
      </pc:sldChg>
      <pc:sldChg chg="addSp delSp modSp add">
        <pc:chgData name="Lorenzo Mininni" userId="7e498663-7a9a-44ed-b5fd-91172bdd8306" providerId="ADAL" clId="{3F551F2B-4AB2-DC43-8246-1868DACD4B72}" dt="2019-11-28T22:48:53.071" v="1240" actId="1076"/>
        <pc:sldMkLst>
          <pc:docMk/>
          <pc:sldMk cId="2607474240" sldId="267"/>
        </pc:sldMkLst>
        <pc:spChg chg="mod">
          <ac:chgData name="Lorenzo Mininni" userId="7e498663-7a9a-44ed-b5fd-91172bdd8306" providerId="ADAL" clId="{3F551F2B-4AB2-DC43-8246-1868DACD4B72}" dt="2019-11-28T21:06:41.292" v="635" actId="207"/>
          <ac:spMkLst>
            <pc:docMk/>
            <pc:sldMk cId="2607474240" sldId="267"/>
            <ac:spMk id="2" creationId="{1B7F5DC7-1A71-48EC-9BDD-A23AAE421A9F}"/>
          </ac:spMkLst>
        </pc:spChg>
        <pc:spChg chg="mod">
          <ac:chgData name="Lorenzo Mininni" userId="7e498663-7a9a-44ed-b5fd-91172bdd8306" providerId="ADAL" clId="{3F551F2B-4AB2-DC43-8246-1868DACD4B72}" dt="2019-11-28T22:48:44.843" v="1238" actId="20577"/>
          <ac:spMkLst>
            <pc:docMk/>
            <pc:sldMk cId="2607474240" sldId="267"/>
            <ac:spMk id="3" creationId="{96B4BA6C-7709-4A21-9C08-BACF916EC6D0}"/>
          </ac:spMkLst>
        </pc:spChg>
        <pc:spChg chg="add mod">
          <ac:chgData name="Lorenzo Mininni" userId="7e498663-7a9a-44ed-b5fd-91172bdd8306" providerId="ADAL" clId="{3F551F2B-4AB2-DC43-8246-1868DACD4B72}" dt="2019-11-28T22:48:47.134" v="1239" actId="1076"/>
          <ac:spMkLst>
            <pc:docMk/>
            <pc:sldMk cId="2607474240" sldId="267"/>
            <ac:spMk id="6" creationId="{175BB132-E3BF-A842-B122-3D6CC4FC565D}"/>
          </ac:spMkLst>
        </pc:spChg>
        <pc:spChg chg="add mod">
          <ac:chgData name="Lorenzo Mininni" userId="7e498663-7a9a-44ed-b5fd-91172bdd8306" providerId="ADAL" clId="{3F551F2B-4AB2-DC43-8246-1868DACD4B72}" dt="2019-11-28T22:48:53.071" v="1240" actId="1076"/>
          <ac:spMkLst>
            <pc:docMk/>
            <pc:sldMk cId="2607474240" sldId="267"/>
            <ac:spMk id="7" creationId="{462FF510-0473-0745-9037-102E75CA0388}"/>
          </ac:spMkLst>
        </pc:spChg>
        <pc:picChg chg="add del mod">
          <ac:chgData name="Lorenzo Mininni" userId="7e498663-7a9a-44ed-b5fd-91172bdd8306" providerId="ADAL" clId="{3F551F2B-4AB2-DC43-8246-1868DACD4B72}" dt="2019-11-28T19:27:02.041" v="374"/>
          <ac:picMkLst>
            <pc:docMk/>
            <pc:sldMk cId="2607474240" sldId="267"/>
            <ac:picMk id="5" creationId="{497403B6-E39F-EC4B-AA98-B5FEAF85029C}"/>
          </ac:picMkLst>
        </pc:picChg>
      </pc:sldChg>
      <pc:sldChg chg="addSp delSp modSp ord">
        <pc:chgData name="Lorenzo Mininni" userId="7e498663-7a9a-44ed-b5fd-91172bdd8306" providerId="ADAL" clId="{3F551F2B-4AB2-DC43-8246-1868DACD4B72}" dt="2019-11-28T21:42:44.106" v="1065"/>
        <pc:sldMkLst>
          <pc:docMk/>
          <pc:sldMk cId="2593246017" sldId="268"/>
        </pc:sldMkLst>
        <pc:spChg chg="add mod">
          <ac:chgData name="Lorenzo Mininni" userId="7e498663-7a9a-44ed-b5fd-91172bdd8306" providerId="ADAL" clId="{3F551F2B-4AB2-DC43-8246-1868DACD4B72}" dt="2019-11-28T19:43:37.817" v="591" actId="207"/>
          <ac:spMkLst>
            <pc:docMk/>
            <pc:sldMk cId="2593246017" sldId="268"/>
            <ac:spMk id="3" creationId="{C1BD4ED4-DB42-C445-AADD-A5062E083707}"/>
          </ac:spMkLst>
        </pc:spChg>
        <pc:spChg chg="add del mod">
          <ac:chgData name="Lorenzo Mininni" userId="7e498663-7a9a-44ed-b5fd-91172bdd8306" providerId="ADAL" clId="{3F551F2B-4AB2-DC43-8246-1868DACD4B72}" dt="2019-11-28T19:36:35.813" v="447"/>
          <ac:spMkLst>
            <pc:docMk/>
            <pc:sldMk cId="2593246017" sldId="268"/>
            <ac:spMk id="5" creationId="{A6604BEF-6A14-AC40-A230-0D98F7D14368}"/>
          </ac:spMkLst>
        </pc:spChg>
        <pc:spChg chg="add mod">
          <ac:chgData name="Lorenzo Mininni" userId="7e498663-7a9a-44ed-b5fd-91172bdd8306" providerId="ADAL" clId="{3F551F2B-4AB2-DC43-8246-1868DACD4B72}" dt="2019-11-28T19:42:11.630" v="541" actId="404"/>
          <ac:spMkLst>
            <pc:docMk/>
            <pc:sldMk cId="2593246017" sldId="268"/>
            <ac:spMk id="6" creationId="{CFA1F61E-6CB4-864F-B731-A74BD5284680}"/>
          </ac:spMkLst>
        </pc:spChg>
        <pc:picChg chg="mod">
          <ac:chgData name="Lorenzo Mininni" userId="7e498663-7a9a-44ed-b5fd-91172bdd8306" providerId="ADAL" clId="{3F551F2B-4AB2-DC43-8246-1868DACD4B72}" dt="2019-11-28T19:47:17.652" v="634" actId="1036"/>
          <ac:picMkLst>
            <pc:docMk/>
            <pc:sldMk cId="2593246017" sldId="268"/>
            <ac:picMk id="2" creationId="{5B8DF037-C699-4CB6-9CB1-3BB35AA747AF}"/>
          </ac:picMkLst>
        </pc:picChg>
        <pc:picChg chg="mod">
          <ac:chgData name="Lorenzo Mininni" userId="7e498663-7a9a-44ed-b5fd-91172bdd8306" providerId="ADAL" clId="{3F551F2B-4AB2-DC43-8246-1868DACD4B72}" dt="2019-11-28T19:38:37.713" v="486" actId="1076"/>
          <ac:picMkLst>
            <pc:docMk/>
            <pc:sldMk cId="2593246017" sldId="268"/>
            <ac:picMk id="4" creationId="{544D3B9D-2FC7-4E9B-B654-37E04F3086A4}"/>
          </ac:picMkLst>
        </pc:picChg>
      </pc:sldChg>
      <pc:sldChg chg="add del">
        <pc:chgData name="Lorenzo Mininni" userId="7e498663-7a9a-44ed-b5fd-91172bdd8306" providerId="ADAL" clId="{3F551F2B-4AB2-DC43-8246-1868DACD4B72}" dt="2019-11-28T21:18:22.183" v="731" actId="2696"/>
        <pc:sldMkLst>
          <pc:docMk/>
          <pc:sldMk cId="933805795" sldId="269"/>
        </pc:sldMkLst>
      </pc:sldChg>
      <pc:sldChg chg="addSp delSp modSp add">
        <pc:chgData name="Lorenzo Mininni" userId="7e498663-7a9a-44ed-b5fd-91172bdd8306" providerId="ADAL" clId="{3F551F2B-4AB2-DC43-8246-1868DACD4B72}" dt="2019-11-28T22:44:32.660" v="1182" actId="1076"/>
        <pc:sldMkLst>
          <pc:docMk/>
          <pc:sldMk cId="1767345186" sldId="270"/>
        </pc:sldMkLst>
        <pc:spChg chg="mod">
          <ac:chgData name="Lorenzo Mininni" userId="7e498663-7a9a-44ed-b5fd-91172bdd8306" providerId="ADAL" clId="{3F551F2B-4AB2-DC43-8246-1868DACD4B72}" dt="2019-11-28T21:18:28.657" v="745" actId="20577"/>
          <ac:spMkLst>
            <pc:docMk/>
            <pc:sldMk cId="1767345186" sldId="270"/>
            <ac:spMk id="2" creationId="{2236FA71-5525-4BDE-B4BA-31A281B8552A}"/>
          </ac:spMkLst>
        </pc:spChg>
        <pc:spChg chg="mod">
          <ac:chgData name="Lorenzo Mininni" userId="7e498663-7a9a-44ed-b5fd-91172bdd8306" providerId="ADAL" clId="{3F551F2B-4AB2-DC43-8246-1868DACD4B72}" dt="2019-11-28T22:15:13.039" v="1142" actId="20577"/>
          <ac:spMkLst>
            <pc:docMk/>
            <pc:sldMk cId="1767345186" sldId="270"/>
            <ac:spMk id="3" creationId="{8B690719-CB12-45DA-97B4-0F5816FE566B}"/>
          </ac:spMkLst>
        </pc:spChg>
        <pc:spChg chg="add mod">
          <ac:chgData name="Lorenzo Mininni" userId="7e498663-7a9a-44ed-b5fd-91172bdd8306" providerId="ADAL" clId="{3F551F2B-4AB2-DC43-8246-1868DACD4B72}" dt="2019-11-28T22:15:28.768" v="1143" actId="207"/>
          <ac:spMkLst>
            <pc:docMk/>
            <pc:sldMk cId="1767345186" sldId="270"/>
            <ac:spMk id="12" creationId="{06E0BA33-4A96-0A43-B42C-1ADDD84B011D}"/>
          </ac:spMkLst>
        </pc:spChg>
        <pc:picChg chg="del">
          <ac:chgData name="Lorenzo Mininni" userId="7e498663-7a9a-44ed-b5fd-91172bdd8306" providerId="ADAL" clId="{3F551F2B-4AB2-DC43-8246-1868DACD4B72}" dt="2019-11-28T21:19:11.330" v="836" actId="478"/>
          <ac:picMkLst>
            <pc:docMk/>
            <pc:sldMk cId="1767345186" sldId="270"/>
            <ac:picMk id="5" creationId="{0E000A37-3531-EE40-970F-2B7AF97CB5AE}"/>
          </ac:picMkLst>
        </pc:picChg>
        <pc:picChg chg="del">
          <ac:chgData name="Lorenzo Mininni" userId="7e498663-7a9a-44ed-b5fd-91172bdd8306" providerId="ADAL" clId="{3F551F2B-4AB2-DC43-8246-1868DACD4B72}" dt="2019-11-28T21:19:12.900" v="837" actId="478"/>
          <ac:picMkLst>
            <pc:docMk/>
            <pc:sldMk cId="1767345186" sldId="270"/>
            <ac:picMk id="7" creationId="{4420348D-A74E-A94E-939A-C9A2329BB394}"/>
          </ac:picMkLst>
        </pc:picChg>
        <pc:picChg chg="add del mod">
          <ac:chgData name="Lorenzo Mininni" userId="7e498663-7a9a-44ed-b5fd-91172bdd8306" providerId="ADAL" clId="{3F551F2B-4AB2-DC43-8246-1868DACD4B72}" dt="2019-11-28T22:12:23.847" v="1109" actId="478"/>
          <ac:picMkLst>
            <pc:docMk/>
            <pc:sldMk cId="1767345186" sldId="270"/>
            <ac:picMk id="9" creationId="{4F95A66B-7022-8E41-A590-3B8643EF2F14}"/>
          </ac:picMkLst>
        </pc:picChg>
        <pc:picChg chg="add mod">
          <ac:chgData name="Lorenzo Mininni" userId="7e498663-7a9a-44ed-b5fd-91172bdd8306" providerId="ADAL" clId="{3F551F2B-4AB2-DC43-8246-1868DACD4B72}" dt="2019-11-28T22:12:30.597" v="1111" actId="14100"/>
          <ac:picMkLst>
            <pc:docMk/>
            <pc:sldMk cId="1767345186" sldId="270"/>
            <ac:picMk id="11" creationId="{63C8FB5D-51D1-EE49-B4CF-AF79056D8890}"/>
          </ac:picMkLst>
        </pc:picChg>
        <pc:picChg chg="add mod">
          <ac:chgData name="Lorenzo Mininni" userId="7e498663-7a9a-44ed-b5fd-91172bdd8306" providerId="ADAL" clId="{3F551F2B-4AB2-DC43-8246-1868DACD4B72}" dt="2019-11-28T22:44:32.660" v="1182" actId="1076"/>
          <ac:picMkLst>
            <pc:docMk/>
            <pc:sldMk cId="1767345186" sldId="270"/>
            <ac:picMk id="13" creationId="{0F6F4B53-1881-FE4B-AD2E-1E3C612F681E}"/>
          </ac:picMkLst>
        </pc:picChg>
        <pc:picChg chg="add mod">
          <ac:chgData name="Lorenzo Mininni" userId="7e498663-7a9a-44ed-b5fd-91172bdd8306" providerId="ADAL" clId="{3F551F2B-4AB2-DC43-8246-1868DACD4B72}" dt="2019-11-28T22:44:05.591" v="1176" actId="1076"/>
          <ac:picMkLst>
            <pc:docMk/>
            <pc:sldMk cId="1767345186" sldId="270"/>
            <ac:picMk id="14" creationId="{18C49019-B05A-F84F-87E6-8CE9AF211327}"/>
          </ac:picMkLst>
        </pc:picChg>
        <pc:cxnChg chg="add del mod">
          <ac:chgData name="Lorenzo Mininni" userId="7e498663-7a9a-44ed-b5fd-91172bdd8306" providerId="ADAL" clId="{3F551F2B-4AB2-DC43-8246-1868DACD4B72}" dt="2019-11-28T21:20:21.247" v="876" actId="478"/>
          <ac:cxnSpMkLst>
            <pc:docMk/>
            <pc:sldMk cId="1767345186" sldId="270"/>
            <ac:cxnSpMk id="6" creationId="{FB6B88BA-D4C4-E443-856D-F985099A9252}"/>
          </ac:cxnSpMkLst>
        </pc:cxnChg>
      </pc:sldChg>
    </pc:docChg>
  </pc:docChgLst>
  <pc:docChgLst>
    <pc:chgData name="Ajinkya Pradip Mahale" userId="S::s192206@win.dtu.dk::3bdce103-0d1e-465c-a4d5-d9f4aad781a4" providerId="AD" clId="Web-{9BF3A868-A564-A4B9-9142-7C1E7A4C4E4F}"/>
    <pc:docChg chg="modSld">
      <pc:chgData name="Ajinkya Pradip Mahale" userId="S::s192206@win.dtu.dk::3bdce103-0d1e-465c-a4d5-d9f4aad781a4" providerId="AD" clId="Web-{9BF3A868-A564-A4B9-9142-7C1E7A4C4E4F}" dt="2019-11-28T21:45:42.149" v="2" actId="1076"/>
      <pc:docMkLst>
        <pc:docMk/>
      </pc:docMkLst>
      <pc:sldChg chg="modSp">
        <pc:chgData name="Ajinkya Pradip Mahale" userId="S::s192206@win.dtu.dk::3bdce103-0d1e-465c-a4d5-d9f4aad781a4" providerId="AD" clId="Web-{9BF3A868-A564-A4B9-9142-7C1E7A4C4E4F}" dt="2019-11-28T21:45:42.149" v="2" actId="1076"/>
        <pc:sldMkLst>
          <pc:docMk/>
          <pc:sldMk cId="2038550715" sldId="264"/>
        </pc:sldMkLst>
        <pc:spChg chg="mod">
          <ac:chgData name="Ajinkya Pradip Mahale" userId="S::s192206@win.dtu.dk::3bdce103-0d1e-465c-a4d5-d9f4aad781a4" providerId="AD" clId="Web-{9BF3A868-A564-A4B9-9142-7C1E7A4C4E4F}" dt="2019-11-28T21:45:42.149" v="2" actId="1076"/>
          <ac:spMkLst>
            <pc:docMk/>
            <pc:sldMk cId="2038550715" sldId="264"/>
            <ac:spMk id="2" creationId="{1B7F5DC7-1A71-48EC-9BDD-A23AAE421A9F}"/>
          </ac:spMkLst>
        </pc:spChg>
        <pc:picChg chg="mod">
          <ac:chgData name="Ajinkya Pradip Mahale" userId="S::s192206@win.dtu.dk::3bdce103-0d1e-465c-a4d5-d9f4aad781a4" providerId="AD" clId="Web-{9BF3A868-A564-A4B9-9142-7C1E7A4C4E4F}" dt="2019-11-28T21:23:27.472" v="1" actId="1076"/>
          <ac:picMkLst>
            <pc:docMk/>
            <pc:sldMk cId="2038550715" sldId="264"/>
            <ac:picMk id="4" creationId="{8DD2A35B-4A93-404A-A9B8-9B827D535344}"/>
          </ac:picMkLst>
        </pc:picChg>
      </pc:sldChg>
    </pc:docChg>
  </pc:docChgLst>
  <pc:docChgLst>
    <pc:chgData name="Ajinkya Pradip Mahale" userId="3bdce103-0d1e-465c-a4d5-d9f4aad781a4" providerId="ADAL" clId="{5FA891C5-765F-409D-AF96-1494A056FBD3}"/>
    <pc:docChg chg="undo custSel mod modSld">
      <pc:chgData name="Ajinkya Pradip Mahale" userId="3bdce103-0d1e-465c-a4d5-d9f4aad781a4" providerId="ADAL" clId="{5FA891C5-765F-409D-AF96-1494A056FBD3}" dt="2019-11-28T21:44:57.439" v="17" actId="26606"/>
      <pc:docMkLst>
        <pc:docMk/>
      </pc:docMkLst>
      <pc:sldChg chg="modSp">
        <pc:chgData name="Ajinkya Pradip Mahale" userId="3bdce103-0d1e-465c-a4d5-d9f4aad781a4" providerId="ADAL" clId="{5FA891C5-765F-409D-AF96-1494A056FBD3}" dt="2019-11-28T19:20:06.727" v="6" actId="20577"/>
        <pc:sldMkLst>
          <pc:docMk/>
          <pc:sldMk cId="3004691234" sldId="256"/>
        </pc:sldMkLst>
        <pc:spChg chg="mod">
          <ac:chgData name="Ajinkya Pradip Mahale" userId="3bdce103-0d1e-465c-a4d5-d9f4aad781a4" providerId="ADAL" clId="{5FA891C5-765F-409D-AF96-1494A056FBD3}" dt="2019-11-28T19:20:06.727" v="6" actId="20577"/>
          <ac:spMkLst>
            <pc:docMk/>
            <pc:sldMk cId="3004691234" sldId="256"/>
            <ac:spMk id="3" creationId="{A5FA5970-A85A-4CF0-B4A0-7D2350227047}"/>
          </ac:spMkLst>
        </pc:spChg>
      </pc:sldChg>
      <pc:sldChg chg="addSp modSp">
        <pc:chgData name="Ajinkya Pradip Mahale" userId="3bdce103-0d1e-465c-a4d5-d9f4aad781a4" providerId="ADAL" clId="{5FA891C5-765F-409D-AF96-1494A056FBD3}" dt="2019-11-28T19:18:07.439" v="3" actId="26606"/>
        <pc:sldMkLst>
          <pc:docMk/>
          <pc:sldMk cId="1612294447" sldId="261"/>
        </pc:sldMkLst>
        <pc:spChg chg="mod">
          <ac:chgData name="Ajinkya Pradip Mahale" userId="3bdce103-0d1e-465c-a4d5-d9f4aad781a4" providerId="ADAL" clId="{5FA891C5-765F-409D-AF96-1494A056FBD3}" dt="2019-11-28T19:18:07.439" v="3" actId="26606"/>
          <ac:spMkLst>
            <pc:docMk/>
            <pc:sldMk cId="1612294447" sldId="261"/>
            <ac:spMk id="2" creationId="{8B90A2B2-7FF3-4222-BC93-CD3AA970D249}"/>
          </ac:spMkLst>
        </pc:spChg>
        <pc:spChg chg="mod ord">
          <ac:chgData name="Ajinkya Pradip Mahale" userId="3bdce103-0d1e-465c-a4d5-d9f4aad781a4" providerId="ADAL" clId="{5FA891C5-765F-409D-AF96-1494A056FBD3}" dt="2019-11-28T19:18:07.439" v="3" actId="26606"/>
          <ac:spMkLst>
            <pc:docMk/>
            <pc:sldMk cId="1612294447" sldId="261"/>
            <ac:spMk id="10" creationId="{640BF782-42B6-48D6-A6F3-1C6BA73822AF}"/>
          </ac:spMkLst>
        </pc:spChg>
        <pc:spChg chg="add">
          <ac:chgData name="Ajinkya Pradip Mahale" userId="3bdce103-0d1e-465c-a4d5-d9f4aad781a4" providerId="ADAL" clId="{5FA891C5-765F-409D-AF96-1494A056FBD3}" dt="2019-11-28T19:18:07.439" v="3" actId="26606"/>
          <ac:spMkLst>
            <pc:docMk/>
            <pc:sldMk cId="1612294447" sldId="261"/>
            <ac:spMk id="25" creationId="{1E2E0AFE-704B-4CB8-AB9D-D44727875966}"/>
          </ac:spMkLst>
        </pc:spChg>
        <pc:picChg chg="mod">
          <ac:chgData name="Ajinkya Pradip Mahale" userId="3bdce103-0d1e-465c-a4d5-d9f4aad781a4" providerId="ADAL" clId="{5FA891C5-765F-409D-AF96-1494A056FBD3}" dt="2019-11-28T19:18:07.439" v="3" actId="26606"/>
          <ac:picMkLst>
            <pc:docMk/>
            <pc:sldMk cId="1612294447" sldId="261"/>
            <ac:picMk id="4" creationId="{1F15FCDD-CD7F-4C39-85BD-2C9C1897F0D6}"/>
          </ac:picMkLst>
        </pc:picChg>
        <pc:picChg chg="mod">
          <ac:chgData name="Ajinkya Pradip Mahale" userId="3bdce103-0d1e-465c-a4d5-d9f4aad781a4" providerId="ADAL" clId="{5FA891C5-765F-409D-AF96-1494A056FBD3}" dt="2019-11-28T19:18:07.439" v="3" actId="26606"/>
          <ac:picMkLst>
            <pc:docMk/>
            <pc:sldMk cId="1612294447" sldId="261"/>
            <ac:picMk id="6" creationId="{ECB24D95-04EC-43B0-A33A-830738161691}"/>
          </ac:picMkLst>
        </pc:picChg>
        <pc:picChg chg="mod">
          <ac:chgData name="Ajinkya Pradip Mahale" userId="3bdce103-0d1e-465c-a4d5-d9f4aad781a4" providerId="ADAL" clId="{5FA891C5-765F-409D-AF96-1494A056FBD3}" dt="2019-11-28T19:18:07.439" v="3" actId="26606"/>
          <ac:picMkLst>
            <pc:docMk/>
            <pc:sldMk cId="1612294447" sldId="261"/>
            <ac:picMk id="8" creationId="{74F82F34-3C83-4343-B949-9E36F75650D1}"/>
          </ac:picMkLst>
        </pc:picChg>
      </pc:sldChg>
      <pc:sldChg chg="modSp">
        <pc:chgData name="Ajinkya Pradip Mahale" userId="3bdce103-0d1e-465c-a4d5-d9f4aad781a4" providerId="ADAL" clId="{5FA891C5-765F-409D-AF96-1494A056FBD3}" dt="2019-11-28T19:16:24.538" v="2" actId="947"/>
        <pc:sldMkLst>
          <pc:docMk/>
          <pc:sldMk cId="184513598" sldId="263"/>
        </pc:sldMkLst>
        <pc:spChg chg="mod">
          <ac:chgData name="Ajinkya Pradip Mahale" userId="3bdce103-0d1e-465c-a4d5-d9f4aad781a4" providerId="ADAL" clId="{5FA891C5-765F-409D-AF96-1494A056FBD3}" dt="2019-11-28T19:16:24.538" v="2" actId="947"/>
          <ac:spMkLst>
            <pc:docMk/>
            <pc:sldMk cId="184513598" sldId="263"/>
            <ac:spMk id="3" creationId="{8B690719-CB12-45DA-97B4-0F5816FE566B}"/>
          </ac:spMkLst>
        </pc:spChg>
      </pc:sldChg>
      <pc:sldChg chg="addSp delSp modSp mod setBg setClrOvrMap">
        <pc:chgData name="Ajinkya Pradip Mahale" userId="3bdce103-0d1e-465c-a4d5-d9f4aad781a4" providerId="ADAL" clId="{5FA891C5-765F-409D-AF96-1494A056FBD3}" dt="2019-11-28T21:44:57.439" v="17" actId="26606"/>
        <pc:sldMkLst>
          <pc:docMk/>
          <pc:sldMk cId="2038550715" sldId="264"/>
        </pc:sldMkLst>
        <pc:spChg chg="mod">
          <ac:chgData name="Ajinkya Pradip Mahale" userId="3bdce103-0d1e-465c-a4d5-d9f4aad781a4" providerId="ADAL" clId="{5FA891C5-765F-409D-AF96-1494A056FBD3}" dt="2019-11-28T21:44:57.439" v="17" actId="26606"/>
          <ac:spMkLst>
            <pc:docMk/>
            <pc:sldMk cId="2038550715" sldId="264"/>
            <ac:spMk id="2" creationId="{1B7F5DC7-1A71-48EC-9BDD-A23AAE421A9F}"/>
          </ac:spMkLst>
        </pc:spChg>
        <pc:spChg chg="mod">
          <ac:chgData name="Ajinkya Pradip Mahale" userId="3bdce103-0d1e-465c-a4d5-d9f4aad781a4" providerId="ADAL" clId="{5FA891C5-765F-409D-AF96-1494A056FBD3}" dt="2019-11-28T21:44:57.439" v="17" actId="26606"/>
          <ac:spMkLst>
            <pc:docMk/>
            <pc:sldMk cId="2038550715" sldId="264"/>
            <ac:spMk id="3" creationId="{96B4BA6C-7709-4A21-9C08-BACF916EC6D0}"/>
          </ac:spMkLst>
        </pc:spChg>
        <pc:spChg chg="ord">
          <ac:chgData name="Ajinkya Pradip Mahale" userId="3bdce103-0d1e-465c-a4d5-d9f4aad781a4" providerId="ADAL" clId="{5FA891C5-765F-409D-AF96-1494A056FBD3}" dt="2019-11-28T21:44:55.568" v="14" actId="26606"/>
          <ac:spMkLst>
            <pc:docMk/>
            <pc:sldMk cId="2038550715" sldId="264"/>
            <ac:spMk id="34" creationId="{84683ACC-3178-B541-9261-D584E6C0FEA4}"/>
          </ac:spMkLst>
        </pc:spChg>
        <pc:spChg chg="add del">
          <ac:chgData name="Ajinkya Pradip Mahale" userId="3bdce103-0d1e-465c-a4d5-d9f4aad781a4" providerId="ADAL" clId="{5FA891C5-765F-409D-AF96-1494A056FBD3}" dt="2019-11-28T21:44:57.439" v="17" actId="26606"/>
          <ac:spMkLst>
            <pc:docMk/>
            <pc:sldMk cId="2038550715" sldId="264"/>
            <ac:spMk id="39" creationId="{0288C6B4-AFC3-407F-A595-EFFD38D4CCAF}"/>
          </ac:spMkLst>
        </pc:spChg>
        <pc:spChg chg="add del">
          <ac:chgData name="Ajinkya Pradip Mahale" userId="3bdce103-0d1e-465c-a4d5-d9f4aad781a4" providerId="ADAL" clId="{5FA891C5-765F-409D-AF96-1494A056FBD3}" dt="2019-11-28T21:44:57.439" v="17" actId="26606"/>
          <ac:spMkLst>
            <pc:docMk/>
            <pc:sldMk cId="2038550715" sldId="264"/>
            <ac:spMk id="40" creationId="{CF236821-17FE-429B-8D2C-08E13A64EA40}"/>
          </ac:spMkLst>
        </pc:spChg>
        <pc:spChg chg="add del">
          <ac:chgData name="Ajinkya Pradip Mahale" userId="3bdce103-0d1e-465c-a4d5-d9f4aad781a4" providerId="ADAL" clId="{5FA891C5-765F-409D-AF96-1494A056FBD3}" dt="2019-11-28T21:44:57.439" v="17" actId="26606"/>
          <ac:spMkLst>
            <pc:docMk/>
            <pc:sldMk cId="2038550715" sldId="264"/>
            <ac:spMk id="41" creationId="{C0BDBCD2-E081-43AB-9119-C55465E59757}"/>
          </ac:spMkLst>
        </pc:spChg>
        <pc:spChg chg="add del">
          <ac:chgData name="Ajinkya Pradip Mahale" userId="3bdce103-0d1e-465c-a4d5-d9f4aad781a4" providerId="ADAL" clId="{5FA891C5-765F-409D-AF96-1494A056FBD3}" dt="2019-11-28T21:44:57.439" v="17" actId="26606"/>
          <ac:spMkLst>
            <pc:docMk/>
            <pc:sldMk cId="2038550715" sldId="264"/>
            <ac:spMk id="42" creationId="{98E79BE4-34FE-485A-98A5-92CE8F7C4743}"/>
          </ac:spMkLst>
        </pc:spChg>
        <pc:spChg chg="add del">
          <ac:chgData name="Ajinkya Pradip Mahale" userId="3bdce103-0d1e-465c-a4d5-d9f4aad781a4" providerId="ADAL" clId="{5FA891C5-765F-409D-AF96-1494A056FBD3}" dt="2019-11-28T21:44:57.439" v="17" actId="26606"/>
          <ac:spMkLst>
            <pc:docMk/>
            <pc:sldMk cId="2038550715" sldId="264"/>
            <ac:spMk id="43" creationId="{7A5F0580-5EE9-419F-96EE-B6529EF6E7D0}"/>
          </ac:spMkLst>
        </pc:spChg>
        <pc:spChg chg="add del">
          <ac:chgData name="Ajinkya Pradip Mahale" userId="3bdce103-0d1e-465c-a4d5-d9f4aad781a4" providerId="ADAL" clId="{5FA891C5-765F-409D-AF96-1494A056FBD3}" dt="2019-11-28T21:44:57.427" v="16" actId="26606"/>
          <ac:spMkLst>
            <pc:docMk/>
            <pc:sldMk cId="2038550715" sldId="264"/>
            <ac:spMk id="45" creationId="{42A5316D-ED2F-4F89-B4B4-8D9240B1A348}"/>
          </ac:spMkLst>
        </pc:spChg>
        <pc:spChg chg="add del">
          <ac:chgData name="Ajinkya Pradip Mahale" userId="3bdce103-0d1e-465c-a4d5-d9f4aad781a4" providerId="ADAL" clId="{5FA891C5-765F-409D-AF96-1494A056FBD3}" dt="2019-11-28T21:44:40.374" v="10" actId="26606"/>
          <ac:spMkLst>
            <pc:docMk/>
            <pc:sldMk cId="2038550715" sldId="264"/>
            <ac:spMk id="48" creationId="{867D4867-5BA7-4462-B2F6-A23F4A622AA7}"/>
          </ac:spMkLst>
        </pc:spChg>
        <pc:spChg chg="add del">
          <ac:chgData name="Ajinkya Pradip Mahale" userId="3bdce103-0d1e-465c-a4d5-d9f4aad781a4" providerId="ADAL" clId="{5FA891C5-765F-409D-AF96-1494A056FBD3}" dt="2019-11-28T21:44:42.773" v="12" actId="26606"/>
          <ac:spMkLst>
            <pc:docMk/>
            <pc:sldMk cId="2038550715" sldId="264"/>
            <ac:spMk id="50" creationId="{6D72081E-AD41-4FBB-B02B-698A68DBCA5E}"/>
          </ac:spMkLst>
        </pc:spChg>
        <pc:spChg chg="add del">
          <ac:chgData name="Ajinkya Pradip Mahale" userId="3bdce103-0d1e-465c-a4d5-d9f4aad781a4" providerId="ADAL" clId="{5FA891C5-765F-409D-AF96-1494A056FBD3}" dt="2019-11-28T21:44:42.773" v="12" actId="26606"/>
          <ac:spMkLst>
            <pc:docMk/>
            <pc:sldMk cId="2038550715" sldId="264"/>
            <ac:spMk id="51" creationId="{AA474011-A49D-4C7A-BF41-0ACD0A2693B3}"/>
          </ac:spMkLst>
        </pc:spChg>
        <pc:spChg chg="add del">
          <ac:chgData name="Ajinkya Pradip Mahale" userId="3bdce103-0d1e-465c-a4d5-d9f4aad781a4" providerId="ADAL" clId="{5FA891C5-765F-409D-AF96-1494A056FBD3}" dt="2019-11-28T21:44:42.773" v="12" actId="26606"/>
          <ac:spMkLst>
            <pc:docMk/>
            <pc:sldMk cId="2038550715" sldId="264"/>
            <ac:spMk id="52" creationId="{716248AD-805F-41BF-9B57-FC53E5B32F98}"/>
          </ac:spMkLst>
        </pc:spChg>
        <pc:spChg chg="add del">
          <ac:chgData name="Ajinkya Pradip Mahale" userId="3bdce103-0d1e-465c-a4d5-d9f4aad781a4" providerId="ADAL" clId="{5FA891C5-765F-409D-AF96-1494A056FBD3}" dt="2019-11-28T21:44:42.773" v="12" actId="26606"/>
          <ac:spMkLst>
            <pc:docMk/>
            <pc:sldMk cId="2038550715" sldId="264"/>
            <ac:spMk id="54" creationId="{1F82758F-B2B3-4F0A-BB90-4BFFEDD166D6}"/>
          </ac:spMkLst>
        </pc:spChg>
        <pc:picChg chg="del">
          <ac:chgData name="Ajinkya Pradip Mahale" userId="3bdce103-0d1e-465c-a4d5-d9f4aad781a4" providerId="ADAL" clId="{5FA891C5-765F-409D-AF96-1494A056FBD3}" dt="2019-11-28T21:42:51.989" v="7" actId="478"/>
          <ac:picMkLst>
            <pc:docMk/>
            <pc:sldMk cId="2038550715" sldId="264"/>
            <ac:picMk id="4" creationId="{8DD2A35B-4A93-404A-A9B8-9B827D535344}"/>
          </ac:picMkLst>
        </pc:picChg>
        <pc:picChg chg="add mod ord">
          <ac:chgData name="Ajinkya Pradip Mahale" userId="3bdce103-0d1e-465c-a4d5-d9f4aad781a4" providerId="ADAL" clId="{5FA891C5-765F-409D-AF96-1494A056FBD3}" dt="2019-11-28T21:44:57.439" v="17" actId="26606"/>
          <ac:picMkLst>
            <pc:docMk/>
            <pc:sldMk cId="2038550715" sldId="264"/>
            <ac:picMk id="5" creationId="{4042C607-CFE7-478A-9ADC-034D5594F63D}"/>
          </ac:picMkLst>
        </pc:picChg>
      </pc:sldChg>
    </pc:docChg>
  </pc:docChgLst>
  <pc:docChgLst>
    <pc:chgData name="Sigurd Indrehus" userId="S::s193028@win.dtu.dk::24b971f5-b3fe-4bfb-b8de-6bff2aac6aae" providerId="AD" clId="Web-{591551DA-6F82-AF0F-57EA-558C3E9D863D}"/>
    <pc:docChg chg="addSld modSld">
      <pc:chgData name="Sigurd Indrehus" userId="S::s193028@win.dtu.dk::24b971f5-b3fe-4bfb-b8de-6bff2aac6aae" providerId="AD" clId="Web-{591551DA-6F82-AF0F-57EA-558C3E9D863D}" dt="2019-11-28T21:07:12.358" v="154" actId="14100"/>
      <pc:docMkLst>
        <pc:docMk/>
      </pc:docMkLst>
      <pc:sldChg chg="modTransition">
        <pc:chgData name="Sigurd Indrehus" userId="S::s193028@win.dtu.dk::24b971f5-b3fe-4bfb-b8de-6bff2aac6aae" providerId="AD" clId="Web-{591551DA-6F82-AF0F-57EA-558C3E9D863D}" dt="2019-11-28T19:20:45.924" v="91"/>
        <pc:sldMkLst>
          <pc:docMk/>
          <pc:sldMk cId="3004691234" sldId="256"/>
        </pc:sldMkLst>
      </pc:sldChg>
      <pc:sldChg chg="modTransition">
        <pc:chgData name="Sigurd Indrehus" userId="S::s193028@win.dtu.dk::24b971f5-b3fe-4bfb-b8de-6bff2aac6aae" providerId="AD" clId="Web-{591551DA-6F82-AF0F-57EA-558C3E9D863D}" dt="2019-11-28T19:21:22.770" v="98"/>
        <pc:sldMkLst>
          <pc:docMk/>
          <pc:sldMk cId="343091286" sldId="258"/>
        </pc:sldMkLst>
      </pc:sldChg>
      <pc:sldChg chg="modTransition">
        <pc:chgData name="Sigurd Indrehus" userId="S::s193028@win.dtu.dk::24b971f5-b3fe-4bfb-b8de-6bff2aac6aae" providerId="AD" clId="Web-{591551DA-6F82-AF0F-57EA-558C3E9D863D}" dt="2019-11-28T19:21:26.802" v="99"/>
        <pc:sldMkLst>
          <pc:docMk/>
          <pc:sldMk cId="3537535224" sldId="259"/>
        </pc:sldMkLst>
      </pc:sldChg>
      <pc:sldChg chg="modTransition">
        <pc:chgData name="Sigurd Indrehus" userId="S::s193028@win.dtu.dk::24b971f5-b3fe-4bfb-b8de-6bff2aac6aae" providerId="AD" clId="Web-{591551DA-6F82-AF0F-57EA-558C3E9D863D}" dt="2019-11-28T19:21:39.021" v="101"/>
        <pc:sldMkLst>
          <pc:docMk/>
          <pc:sldMk cId="1918624288" sldId="260"/>
        </pc:sldMkLst>
      </pc:sldChg>
      <pc:sldChg chg="modSp modTransition">
        <pc:chgData name="Sigurd Indrehus" userId="S::s193028@win.dtu.dk::24b971f5-b3fe-4bfb-b8de-6bff2aac6aae" providerId="AD" clId="Web-{591551DA-6F82-AF0F-57EA-558C3E9D863D}" dt="2019-11-28T19:20:49.643" v="92"/>
        <pc:sldMkLst>
          <pc:docMk/>
          <pc:sldMk cId="1612294447" sldId="261"/>
        </pc:sldMkLst>
        <pc:spChg chg="mod">
          <ac:chgData name="Sigurd Indrehus" userId="S::s193028@win.dtu.dk::24b971f5-b3fe-4bfb-b8de-6bff2aac6aae" providerId="AD" clId="Web-{591551DA-6F82-AF0F-57EA-558C3E9D863D}" dt="2019-11-28T19:16:40.344" v="85" actId="14100"/>
          <ac:spMkLst>
            <pc:docMk/>
            <pc:sldMk cId="1612294447" sldId="261"/>
            <ac:spMk id="2" creationId="{8B90A2B2-7FF3-4222-BC93-CD3AA970D249}"/>
          </ac:spMkLst>
        </pc:spChg>
        <pc:spChg chg="mod">
          <ac:chgData name="Sigurd Indrehus" userId="S::s193028@win.dtu.dk::24b971f5-b3fe-4bfb-b8de-6bff2aac6aae" providerId="AD" clId="Web-{591551DA-6F82-AF0F-57EA-558C3E9D863D}" dt="2019-11-28T19:16:56.033" v="90" actId="20577"/>
          <ac:spMkLst>
            <pc:docMk/>
            <pc:sldMk cId="1612294447" sldId="261"/>
            <ac:spMk id="10" creationId="{640BF782-42B6-48D6-A6F3-1C6BA73822AF}"/>
          </ac:spMkLst>
        </pc:spChg>
      </pc:sldChg>
      <pc:sldChg chg="modSp modTransition">
        <pc:chgData name="Sigurd Indrehus" userId="S::s193028@win.dtu.dk::24b971f5-b3fe-4bfb-b8de-6bff2aac6aae" providerId="AD" clId="Web-{591551DA-6F82-AF0F-57EA-558C3E9D863D}" dt="2019-11-28T19:20:56.284" v="93"/>
        <pc:sldMkLst>
          <pc:docMk/>
          <pc:sldMk cId="749851660" sldId="262"/>
        </pc:sldMkLst>
        <pc:spChg chg="mod">
          <ac:chgData name="Sigurd Indrehus" userId="S::s193028@win.dtu.dk::24b971f5-b3fe-4bfb-b8de-6bff2aac6aae" providerId="AD" clId="Web-{591551DA-6F82-AF0F-57EA-558C3E9D863D}" dt="2019-11-28T19:05:25" v="2" actId="20577"/>
          <ac:spMkLst>
            <pc:docMk/>
            <pc:sldMk cId="749851660" sldId="262"/>
            <ac:spMk id="2" creationId="{F8C2B083-E758-4DE7-9ABA-E01A9560C0C8}"/>
          </ac:spMkLst>
        </pc:spChg>
      </pc:sldChg>
      <pc:sldChg chg="addSp delSp modSp modTransition">
        <pc:chgData name="Sigurd Indrehus" userId="S::s193028@win.dtu.dk::24b971f5-b3fe-4bfb-b8de-6bff2aac6aae" providerId="AD" clId="Web-{591551DA-6F82-AF0F-57EA-558C3E9D863D}" dt="2019-11-28T19:21:20.223" v="97"/>
        <pc:sldMkLst>
          <pc:docMk/>
          <pc:sldMk cId="184513598" sldId="263"/>
        </pc:sldMkLst>
        <pc:spChg chg="mod">
          <ac:chgData name="Sigurd Indrehus" userId="S::s193028@win.dtu.dk::24b971f5-b3fe-4bfb-b8de-6bff2aac6aae" providerId="AD" clId="Web-{591551DA-6F82-AF0F-57EA-558C3E9D863D}" dt="2019-11-28T19:10:16.927" v="78" actId="20577"/>
          <ac:spMkLst>
            <pc:docMk/>
            <pc:sldMk cId="184513598" sldId="263"/>
            <ac:spMk id="3" creationId="{8B690719-CB12-45DA-97B4-0F5816FE566B}"/>
          </ac:spMkLst>
        </pc:spChg>
        <pc:spChg chg="add del">
          <ac:chgData name="Sigurd Indrehus" userId="S::s193028@win.dtu.dk::24b971f5-b3fe-4bfb-b8de-6bff2aac6aae" providerId="AD" clId="Web-{591551DA-6F82-AF0F-57EA-558C3E9D863D}" dt="2019-11-28T19:10:03.410" v="77"/>
          <ac:spMkLst>
            <pc:docMk/>
            <pc:sldMk cId="184513598" sldId="263"/>
            <ac:spMk id="4" creationId="{226A4A75-6E38-4FD5-84D6-3AFE77E083D2}"/>
          </ac:spMkLst>
        </pc:spChg>
      </pc:sldChg>
      <pc:sldChg chg="modSp modTransition">
        <pc:chgData name="Sigurd Indrehus" userId="S::s193028@win.dtu.dk::24b971f5-b3fe-4bfb-b8de-6bff2aac6aae" providerId="AD" clId="Web-{591551DA-6F82-AF0F-57EA-558C3E9D863D}" dt="2019-11-28T21:07:12.358" v="154" actId="14100"/>
        <pc:sldMkLst>
          <pc:docMk/>
          <pc:sldMk cId="2038550715" sldId="264"/>
        </pc:sldMkLst>
        <pc:spChg chg="mod">
          <ac:chgData name="Sigurd Indrehus" userId="S::s193028@win.dtu.dk::24b971f5-b3fe-4bfb-b8de-6bff2aac6aae" providerId="AD" clId="Web-{591551DA-6F82-AF0F-57EA-558C3E9D863D}" dt="2019-11-28T21:07:01.122" v="150" actId="1076"/>
          <ac:spMkLst>
            <pc:docMk/>
            <pc:sldMk cId="2038550715" sldId="264"/>
            <ac:spMk id="2" creationId="{1B7F5DC7-1A71-48EC-9BDD-A23AAE421A9F}"/>
          </ac:spMkLst>
        </pc:spChg>
        <pc:spChg chg="mod">
          <ac:chgData name="Sigurd Indrehus" userId="S::s193028@win.dtu.dk::24b971f5-b3fe-4bfb-b8de-6bff2aac6aae" providerId="AD" clId="Web-{591551DA-6F82-AF0F-57EA-558C3E9D863D}" dt="2019-11-28T19:08:09.027" v="42" actId="20577"/>
          <ac:spMkLst>
            <pc:docMk/>
            <pc:sldMk cId="2038550715" sldId="264"/>
            <ac:spMk id="3" creationId="{96B4BA6C-7709-4A21-9C08-BACF916EC6D0}"/>
          </ac:spMkLst>
        </pc:spChg>
        <pc:spChg chg="mod">
          <ac:chgData name="Sigurd Indrehus" userId="S::s193028@win.dtu.dk::24b971f5-b3fe-4bfb-b8de-6bff2aac6aae" providerId="AD" clId="Web-{591551DA-6F82-AF0F-57EA-558C3E9D863D}" dt="2019-11-28T21:07:12.358" v="154" actId="14100"/>
          <ac:spMkLst>
            <pc:docMk/>
            <pc:sldMk cId="2038550715" sldId="264"/>
            <ac:spMk id="34" creationId="{84683ACC-3178-B541-9261-D584E6C0FEA4}"/>
          </ac:spMkLst>
        </pc:spChg>
      </pc:sldChg>
      <pc:sldChg chg="modTransition">
        <pc:chgData name="Sigurd Indrehus" userId="S::s193028@win.dtu.dk::24b971f5-b3fe-4bfb-b8de-6bff2aac6aae" providerId="AD" clId="Web-{591551DA-6F82-AF0F-57EA-558C3E9D863D}" dt="2019-11-28T19:21:31.193" v="100"/>
        <pc:sldMkLst>
          <pc:docMk/>
          <pc:sldMk cId="4127639501" sldId="265"/>
        </pc:sldMkLst>
      </pc:sldChg>
      <pc:sldChg chg="modTransition">
        <pc:chgData name="Sigurd Indrehus" userId="S::s193028@win.dtu.dk::24b971f5-b3fe-4bfb-b8de-6bff2aac6aae" providerId="AD" clId="Web-{591551DA-6F82-AF0F-57EA-558C3E9D863D}" dt="2019-11-28T19:21:15.348" v="96"/>
        <pc:sldMkLst>
          <pc:docMk/>
          <pc:sldMk cId="2607474240" sldId="267"/>
        </pc:sldMkLst>
      </pc:sldChg>
      <pc:sldChg chg="addSp modSp new">
        <pc:chgData name="Sigurd Indrehus" userId="S::s193028@win.dtu.dk::24b971f5-b3fe-4bfb-b8de-6bff2aac6aae" providerId="AD" clId="Web-{591551DA-6F82-AF0F-57EA-558C3E9D863D}" dt="2019-11-28T19:42:01.841" v="139" actId="20577"/>
        <pc:sldMkLst>
          <pc:docMk/>
          <pc:sldMk cId="2593246017" sldId="268"/>
        </pc:sldMkLst>
        <pc:spChg chg="mod">
          <ac:chgData name="Sigurd Indrehus" userId="S::s193028@win.dtu.dk::24b971f5-b3fe-4bfb-b8de-6bff2aac6aae" providerId="AD" clId="Web-{591551DA-6F82-AF0F-57EA-558C3E9D863D}" dt="2019-11-28T19:42:01.841" v="139" actId="20577"/>
          <ac:spMkLst>
            <pc:docMk/>
            <pc:sldMk cId="2593246017" sldId="268"/>
            <ac:spMk id="6" creationId="{CFA1F61E-6CB4-864F-B731-A74BD5284680}"/>
          </ac:spMkLst>
        </pc:spChg>
        <pc:picChg chg="add mod">
          <ac:chgData name="Sigurd Indrehus" userId="S::s193028@win.dtu.dk::24b971f5-b3fe-4bfb-b8de-6bff2aac6aae" providerId="AD" clId="Web-{591551DA-6F82-AF0F-57EA-558C3E9D863D}" dt="2019-11-28T19:35:02.577" v="107" actId="14100"/>
          <ac:picMkLst>
            <pc:docMk/>
            <pc:sldMk cId="2593246017" sldId="268"/>
            <ac:picMk id="2" creationId="{5B8DF037-C699-4CB6-9CB1-3BB35AA747AF}"/>
          </ac:picMkLst>
        </pc:picChg>
        <pc:picChg chg="add mod">
          <ac:chgData name="Sigurd Indrehus" userId="S::s193028@win.dtu.dk::24b971f5-b3fe-4bfb-b8de-6bff2aac6aae" providerId="AD" clId="Web-{591551DA-6F82-AF0F-57EA-558C3E9D863D}" dt="2019-11-28T19:36:03.863" v="109" actId="1076"/>
          <ac:picMkLst>
            <pc:docMk/>
            <pc:sldMk cId="2593246017" sldId="268"/>
            <ac:picMk id="4" creationId="{544D3B9D-2FC7-4E9B-B654-37E04F3086A4}"/>
          </ac:picMkLst>
        </pc:picChg>
      </pc:sldChg>
    </pc:docChg>
  </pc:docChgLst>
  <pc:docChgLst>
    <pc:chgData name="Ajinkya Pradip Mahale" userId="S::s192206@win.dtu.dk::3bdce103-0d1e-465c-a4d5-d9f4aad781a4" providerId="AD" clId="Web-{0AEFB372-93E3-FE61-4E3B-D6BFE895B5BD}"/>
    <pc:docChg chg="modSld">
      <pc:chgData name="Ajinkya Pradip Mahale" userId="S::s192206@win.dtu.dk::3bdce103-0d1e-465c-a4d5-d9f4aad781a4" providerId="AD" clId="Web-{0AEFB372-93E3-FE61-4E3B-D6BFE895B5BD}" dt="2019-11-28T19:12:35.614" v="15" actId="20577"/>
      <pc:docMkLst>
        <pc:docMk/>
      </pc:docMkLst>
      <pc:sldChg chg="modSp">
        <pc:chgData name="Ajinkya Pradip Mahale" userId="S::s192206@win.dtu.dk::3bdce103-0d1e-465c-a4d5-d9f4aad781a4" providerId="AD" clId="Web-{0AEFB372-93E3-FE61-4E3B-D6BFE895B5BD}" dt="2019-11-28T18:58:36.488" v="2" actId="14100"/>
        <pc:sldMkLst>
          <pc:docMk/>
          <pc:sldMk cId="1612294447" sldId="261"/>
        </pc:sldMkLst>
        <pc:spChg chg="mod">
          <ac:chgData name="Ajinkya Pradip Mahale" userId="S::s192206@win.dtu.dk::3bdce103-0d1e-465c-a4d5-d9f4aad781a4" providerId="AD" clId="Web-{0AEFB372-93E3-FE61-4E3B-D6BFE895B5BD}" dt="2019-11-28T18:58:01.503" v="1" actId="20577"/>
          <ac:spMkLst>
            <pc:docMk/>
            <pc:sldMk cId="1612294447" sldId="261"/>
            <ac:spMk id="10" creationId="{640BF782-42B6-48D6-A6F3-1C6BA73822AF}"/>
          </ac:spMkLst>
        </pc:spChg>
        <pc:picChg chg="mod">
          <ac:chgData name="Ajinkya Pradip Mahale" userId="S::s192206@win.dtu.dk::3bdce103-0d1e-465c-a4d5-d9f4aad781a4" providerId="AD" clId="Web-{0AEFB372-93E3-FE61-4E3B-D6BFE895B5BD}" dt="2019-11-28T18:58:36.488" v="2" actId="14100"/>
          <ac:picMkLst>
            <pc:docMk/>
            <pc:sldMk cId="1612294447" sldId="261"/>
            <ac:picMk id="8" creationId="{74F82F34-3C83-4343-B949-9E36F75650D1}"/>
          </ac:picMkLst>
        </pc:picChg>
      </pc:sldChg>
      <pc:sldChg chg="modSp">
        <pc:chgData name="Ajinkya Pradip Mahale" userId="S::s192206@win.dtu.dk::3bdce103-0d1e-465c-a4d5-d9f4aad781a4" providerId="AD" clId="Web-{0AEFB372-93E3-FE61-4E3B-D6BFE895B5BD}" dt="2019-11-28T19:12:35.614" v="14" actId="20577"/>
        <pc:sldMkLst>
          <pc:docMk/>
          <pc:sldMk cId="184513598" sldId="263"/>
        </pc:sldMkLst>
        <pc:spChg chg="mod">
          <ac:chgData name="Ajinkya Pradip Mahale" userId="S::s192206@win.dtu.dk::3bdce103-0d1e-465c-a4d5-d9f4aad781a4" providerId="AD" clId="Web-{0AEFB372-93E3-FE61-4E3B-D6BFE895B5BD}" dt="2019-11-28T19:12:35.614" v="14" actId="20577"/>
          <ac:spMkLst>
            <pc:docMk/>
            <pc:sldMk cId="184513598" sldId="263"/>
            <ac:spMk id="3" creationId="{8B690719-CB12-45DA-97B4-0F5816FE566B}"/>
          </ac:spMkLst>
        </pc:spChg>
      </pc:sldChg>
      <pc:sldChg chg="addSp delSp modSp">
        <pc:chgData name="Ajinkya Pradip Mahale" userId="S::s192206@win.dtu.dk::3bdce103-0d1e-465c-a4d5-d9f4aad781a4" providerId="AD" clId="Web-{0AEFB372-93E3-FE61-4E3B-D6BFE895B5BD}" dt="2019-11-28T19:04:42.973" v="7"/>
        <pc:sldMkLst>
          <pc:docMk/>
          <pc:sldMk cId="4127639501" sldId="265"/>
        </pc:sldMkLst>
        <pc:spChg chg="mod">
          <ac:chgData name="Ajinkya Pradip Mahale" userId="S::s192206@win.dtu.dk::3bdce103-0d1e-465c-a4d5-d9f4aad781a4" providerId="AD" clId="Web-{0AEFB372-93E3-FE61-4E3B-D6BFE895B5BD}" dt="2019-11-28T19:04:42.973" v="7"/>
          <ac:spMkLst>
            <pc:docMk/>
            <pc:sldMk cId="4127639501" sldId="265"/>
            <ac:spMk id="2" creationId="{F9BDB02D-50BD-4633-9DFC-C372382E6DE7}"/>
          </ac:spMkLst>
        </pc:spChg>
        <pc:spChg chg="add del">
          <ac:chgData name="Ajinkya Pradip Mahale" userId="S::s192206@win.dtu.dk::3bdce103-0d1e-465c-a4d5-d9f4aad781a4" providerId="AD" clId="Web-{0AEFB372-93E3-FE61-4E3B-D6BFE895B5BD}" dt="2019-11-28T19:04:42.973" v="7"/>
          <ac:spMkLst>
            <pc:docMk/>
            <pc:sldMk cId="4127639501" sldId="265"/>
            <ac:spMk id="10" creationId="{46C2E80F-49A6-4372-B103-219D417A55ED}"/>
          </ac:spMkLst>
        </pc:spChg>
        <pc:spChg chg="add del">
          <ac:chgData name="Ajinkya Pradip Mahale" userId="S::s192206@win.dtu.dk::3bdce103-0d1e-465c-a4d5-d9f4aad781a4" providerId="AD" clId="Web-{0AEFB372-93E3-FE61-4E3B-D6BFE895B5BD}" dt="2019-11-28T19:04:42.926" v="6"/>
          <ac:spMkLst>
            <pc:docMk/>
            <pc:sldMk cId="4127639501" sldId="265"/>
            <ac:spMk id="12" creationId="{AFF8D2E5-2C4E-47B1-930B-6C82B7C31331}"/>
          </ac:spMkLst>
        </pc:spChg>
        <pc:spChg chg="add del">
          <ac:chgData name="Ajinkya Pradip Mahale" userId="S::s192206@win.dtu.dk::3bdce103-0d1e-465c-a4d5-d9f4aad781a4" providerId="AD" clId="Web-{0AEFB372-93E3-FE61-4E3B-D6BFE895B5BD}" dt="2019-11-28T19:04:38.441" v="4"/>
          <ac:spMkLst>
            <pc:docMk/>
            <pc:sldMk cId="4127639501" sldId="265"/>
            <ac:spMk id="15" creationId="{46C2E80F-49A6-4372-B103-219D417A55ED}"/>
          </ac:spMkLst>
        </pc:spChg>
        <pc:spChg chg="add del">
          <ac:chgData name="Ajinkya Pradip Mahale" userId="S::s192206@win.dtu.dk::3bdce103-0d1e-465c-a4d5-d9f4aad781a4" providerId="AD" clId="Web-{0AEFB372-93E3-FE61-4E3B-D6BFE895B5BD}" dt="2019-11-28T19:04:42.926" v="6"/>
          <ac:spMkLst>
            <pc:docMk/>
            <pc:sldMk cId="4127639501" sldId="265"/>
            <ac:spMk id="17" creationId="{801E4ADA-0EA9-4930-846E-3C11E8BED6DD}"/>
          </ac:spMkLst>
        </pc:spChg>
        <pc:spChg chg="add del">
          <ac:chgData name="Ajinkya Pradip Mahale" userId="S::s192206@win.dtu.dk::3bdce103-0d1e-465c-a4d5-d9f4aad781a4" providerId="AD" clId="Web-{0AEFB372-93E3-FE61-4E3B-D6BFE895B5BD}" dt="2019-11-28T19:04:42.926" v="6"/>
          <ac:spMkLst>
            <pc:docMk/>
            <pc:sldMk cId="4127639501" sldId="265"/>
            <ac:spMk id="19" creationId="{FB92FFCE-0C90-454E-AA25-D4EE9A6C39C5}"/>
          </ac:spMkLst>
        </pc:spChg>
        <pc:graphicFrameChg chg="mod modGraphic">
          <ac:chgData name="Ajinkya Pradip Mahale" userId="S::s192206@win.dtu.dk::3bdce103-0d1e-465c-a4d5-d9f4aad781a4" providerId="AD" clId="Web-{0AEFB372-93E3-FE61-4E3B-D6BFE895B5BD}" dt="2019-11-28T19:04:42.973" v="7"/>
          <ac:graphicFrameMkLst>
            <pc:docMk/>
            <pc:sldMk cId="4127639501" sldId="265"/>
            <ac:graphicFrameMk id="5" creationId="{BDEB8CDE-EB73-4F9A-AFC8-D368B34CD4FF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orge\OneDrive\Documentos\DTU\Courses\Modelling%20and%20Analysis%20of%20Sustainable%20Energy%20Systems%20using%20Operations%20Research\Final%20Project\Model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355855348686399E-2"/>
          <c:y val="0.15038427308026447"/>
          <c:w val="0.89145392695572567"/>
          <c:h val="0.71640449574487119"/>
        </c:manualLayout>
      </c:layout>
      <c:areaChart>
        <c:grouping val="stacked"/>
        <c:varyColors val="0"/>
        <c:ser>
          <c:idx val="0"/>
          <c:order val="0"/>
          <c:tx>
            <c:strRef>
              <c:f>'[results.xlsx]1Week'!$B$1</c:f>
              <c:strCache>
                <c:ptCount val="1"/>
                <c:pt idx="0">
                  <c:v>Nuclear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val>
            <c:numRef>
              <c:f>'[results.xlsx]1Week'!$B$2:$B$169</c:f>
              <c:numCache>
                <c:formatCode>General</c:formatCode>
                <c:ptCount val="168"/>
                <c:pt idx="0">
                  <c:v>11170</c:v>
                </c:pt>
                <c:pt idx="1">
                  <c:v>11170</c:v>
                </c:pt>
                <c:pt idx="2">
                  <c:v>11170</c:v>
                </c:pt>
                <c:pt idx="3">
                  <c:v>11170</c:v>
                </c:pt>
                <c:pt idx="4">
                  <c:v>11170</c:v>
                </c:pt>
                <c:pt idx="5">
                  <c:v>11170</c:v>
                </c:pt>
                <c:pt idx="6">
                  <c:v>11170</c:v>
                </c:pt>
                <c:pt idx="7">
                  <c:v>11170</c:v>
                </c:pt>
                <c:pt idx="8">
                  <c:v>11170</c:v>
                </c:pt>
                <c:pt idx="9">
                  <c:v>11170</c:v>
                </c:pt>
                <c:pt idx="10">
                  <c:v>11170</c:v>
                </c:pt>
                <c:pt idx="11">
                  <c:v>11170</c:v>
                </c:pt>
                <c:pt idx="12">
                  <c:v>11170</c:v>
                </c:pt>
                <c:pt idx="13">
                  <c:v>11170</c:v>
                </c:pt>
                <c:pt idx="14">
                  <c:v>11170</c:v>
                </c:pt>
                <c:pt idx="15">
                  <c:v>11170</c:v>
                </c:pt>
                <c:pt idx="16">
                  <c:v>11170</c:v>
                </c:pt>
                <c:pt idx="17">
                  <c:v>11170</c:v>
                </c:pt>
                <c:pt idx="18">
                  <c:v>11170</c:v>
                </c:pt>
                <c:pt idx="19">
                  <c:v>11170</c:v>
                </c:pt>
                <c:pt idx="20">
                  <c:v>11170</c:v>
                </c:pt>
                <c:pt idx="21">
                  <c:v>11170</c:v>
                </c:pt>
                <c:pt idx="22">
                  <c:v>11170</c:v>
                </c:pt>
                <c:pt idx="23">
                  <c:v>11170</c:v>
                </c:pt>
                <c:pt idx="24">
                  <c:v>11170</c:v>
                </c:pt>
                <c:pt idx="25">
                  <c:v>11170</c:v>
                </c:pt>
                <c:pt idx="26">
                  <c:v>11170</c:v>
                </c:pt>
                <c:pt idx="27">
                  <c:v>11170</c:v>
                </c:pt>
                <c:pt idx="28">
                  <c:v>11170</c:v>
                </c:pt>
                <c:pt idx="29">
                  <c:v>11170</c:v>
                </c:pt>
                <c:pt idx="30">
                  <c:v>11170</c:v>
                </c:pt>
                <c:pt idx="31">
                  <c:v>11170</c:v>
                </c:pt>
                <c:pt idx="32">
                  <c:v>11170</c:v>
                </c:pt>
                <c:pt idx="33">
                  <c:v>11170</c:v>
                </c:pt>
                <c:pt idx="34">
                  <c:v>11170</c:v>
                </c:pt>
                <c:pt idx="35">
                  <c:v>11170</c:v>
                </c:pt>
                <c:pt idx="36">
                  <c:v>11170</c:v>
                </c:pt>
                <c:pt idx="37">
                  <c:v>11170</c:v>
                </c:pt>
                <c:pt idx="38">
                  <c:v>11170</c:v>
                </c:pt>
                <c:pt idx="39">
                  <c:v>11170</c:v>
                </c:pt>
                <c:pt idx="40">
                  <c:v>11170</c:v>
                </c:pt>
                <c:pt idx="41">
                  <c:v>11170</c:v>
                </c:pt>
                <c:pt idx="42">
                  <c:v>11170</c:v>
                </c:pt>
                <c:pt idx="43">
                  <c:v>11170</c:v>
                </c:pt>
                <c:pt idx="44">
                  <c:v>11170</c:v>
                </c:pt>
                <c:pt idx="45">
                  <c:v>11170</c:v>
                </c:pt>
                <c:pt idx="46">
                  <c:v>11170</c:v>
                </c:pt>
                <c:pt idx="47">
                  <c:v>11170</c:v>
                </c:pt>
                <c:pt idx="48">
                  <c:v>11170</c:v>
                </c:pt>
                <c:pt idx="49">
                  <c:v>11170</c:v>
                </c:pt>
                <c:pt idx="50">
                  <c:v>11170</c:v>
                </c:pt>
                <c:pt idx="51">
                  <c:v>11170</c:v>
                </c:pt>
                <c:pt idx="52">
                  <c:v>11170</c:v>
                </c:pt>
                <c:pt idx="53">
                  <c:v>11170</c:v>
                </c:pt>
                <c:pt idx="54">
                  <c:v>11170</c:v>
                </c:pt>
                <c:pt idx="55">
                  <c:v>11170</c:v>
                </c:pt>
                <c:pt idx="56">
                  <c:v>11170</c:v>
                </c:pt>
                <c:pt idx="57">
                  <c:v>11170</c:v>
                </c:pt>
                <c:pt idx="58">
                  <c:v>11170</c:v>
                </c:pt>
                <c:pt idx="59">
                  <c:v>11170</c:v>
                </c:pt>
                <c:pt idx="60">
                  <c:v>11170</c:v>
                </c:pt>
                <c:pt idx="61">
                  <c:v>11170</c:v>
                </c:pt>
                <c:pt idx="62">
                  <c:v>11170</c:v>
                </c:pt>
                <c:pt idx="63">
                  <c:v>11170</c:v>
                </c:pt>
                <c:pt idx="64">
                  <c:v>11170</c:v>
                </c:pt>
                <c:pt idx="65">
                  <c:v>11170</c:v>
                </c:pt>
                <c:pt idx="66">
                  <c:v>11170</c:v>
                </c:pt>
                <c:pt idx="67">
                  <c:v>11170</c:v>
                </c:pt>
                <c:pt idx="68">
                  <c:v>11170</c:v>
                </c:pt>
                <c:pt idx="69">
                  <c:v>11170</c:v>
                </c:pt>
                <c:pt idx="70">
                  <c:v>11170</c:v>
                </c:pt>
                <c:pt idx="71">
                  <c:v>11170</c:v>
                </c:pt>
                <c:pt idx="72">
                  <c:v>11170</c:v>
                </c:pt>
                <c:pt idx="73">
                  <c:v>11170</c:v>
                </c:pt>
                <c:pt idx="74">
                  <c:v>11170</c:v>
                </c:pt>
                <c:pt idx="75">
                  <c:v>11170</c:v>
                </c:pt>
                <c:pt idx="76">
                  <c:v>11170</c:v>
                </c:pt>
                <c:pt idx="77">
                  <c:v>11170</c:v>
                </c:pt>
                <c:pt idx="78">
                  <c:v>11170</c:v>
                </c:pt>
                <c:pt idx="79">
                  <c:v>11170</c:v>
                </c:pt>
                <c:pt idx="80">
                  <c:v>11170</c:v>
                </c:pt>
                <c:pt idx="81">
                  <c:v>11170</c:v>
                </c:pt>
                <c:pt idx="82">
                  <c:v>11170</c:v>
                </c:pt>
                <c:pt idx="83">
                  <c:v>11170</c:v>
                </c:pt>
                <c:pt idx="84">
                  <c:v>11170</c:v>
                </c:pt>
                <c:pt idx="85">
                  <c:v>11170</c:v>
                </c:pt>
                <c:pt idx="86">
                  <c:v>11170</c:v>
                </c:pt>
                <c:pt idx="87">
                  <c:v>11170</c:v>
                </c:pt>
                <c:pt idx="88">
                  <c:v>11170</c:v>
                </c:pt>
                <c:pt idx="89">
                  <c:v>11170</c:v>
                </c:pt>
                <c:pt idx="90">
                  <c:v>11170</c:v>
                </c:pt>
                <c:pt idx="91">
                  <c:v>11170</c:v>
                </c:pt>
                <c:pt idx="92">
                  <c:v>11170</c:v>
                </c:pt>
                <c:pt idx="93">
                  <c:v>11170</c:v>
                </c:pt>
                <c:pt idx="94">
                  <c:v>11170</c:v>
                </c:pt>
                <c:pt idx="95">
                  <c:v>11170</c:v>
                </c:pt>
                <c:pt idx="96">
                  <c:v>11170</c:v>
                </c:pt>
                <c:pt idx="97">
                  <c:v>11170</c:v>
                </c:pt>
                <c:pt idx="98">
                  <c:v>11170</c:v>
                </c:pt>
                <c:pt idx="99">
                  <c:v>11170</c:v>
                </c:pt>
                <c:pt idx="100">
                  <c:v>11170</c:v>
                </c:pt>
                <c:pt idx="101">
                  <c:v>11170</c:v>
                </c:pt>
                <c:pt idx="102">
                  <c:v>11170</c:v>
                </c:pt>
                <c:pt idx="103">
                  <c:v>11170</c:v>
                </c:pt>
                <c:pt idx="104">
                  <c:v>11170</c:v>
                </c:pt>
                <c:pt idx="105">
                  <c:v>11170</c:v>
                </c:pt>
                <c:pt idx="106">
                  <c:v>11170</c:v>
                </c:pt>
                <c:pt idx="107">
                  <c:v>11170</c:v>
                </c:pt>
                <c:pt idx="108">
                  <c:v>11170</c:v>
                </c:pt>
                <c:pt idx="109">
                  <c:v>11170</c:v>
                </c:pt>
                <c:pt idx="110">
                  <c:v>11170</c:v>
                </c:pt>
                <c:pt idx="111">
                  <c:v>11170</c:v>
                </c:pt>
                <c:pt idx="112">
                  <c:v>11170</c:v>
                </c:pt>
                <c:pt idx="113">
                  <c:v>11170</c:v>
                </c:pt>
                <c:pt idx="114">
                  <c:v>11170</c:v>
                </c:pt>
                <c:pt idx="115">
                  <c:v>11170</c:v>
                </c:pt>
                <c:pt idx="116">
                  <c:v>11170</c:v>
                </c:pt>
                <c:pt idx="117">
                  <c:v>11170</c:v>
                </c:pt>
                <c:pt idx="118">
                  <c:v>11170</c:v>
                </c:pt>
                <c:pt idx="119">
                  <c:v>11170</c:v>
                </c:pt>
                <c:pt idx="120">
                  <c:v>11170</c:v>
                </c:pt>
                <c:pt idx="121">
                  <c:v>11170</c:v>
                </c:pt>
                <c:pt idx="122">
                  <c:v>11170</c:v>
                </c:pt>
                <c:pt idx="123">
                  <c:v>11170</c:v>
                </c:pt>
                <c:pt idx="124">
                  <c:v>11170</c:v>
                </c:pt>
                <c:pt idx="125">
                  <c:v>11170</c:v>
                </c:pt>
                <c:pt idx="126">
                  <c:v>11170</c:v>
                </c:pt>
                <c:pt idx="127">
                  <c:v>11170</c:v>
                </c:pt>
                <c:pt idx="128">
                  <c:v>11170</c:v>
                </c:pt>
                <c:pt idx="129">
                  <c:v>11170</c:v>
                </c:pt>
                <c:pt idx="130">
                  <c:v>11170</c:v>
                </c:pt>
                <c:pt idx="131">
                  <c:v>11170</c:v>
                </c:pt>
                <c:pt idx="132">
                  <c:v>11170</c:v>
                </c:pt>
                <c:pt idx="133">
                  <c:v>11170</c:v>
                </c:pt>
                <c:pt idx="134">
                  <c:v>11170</c:v>
                </c:pt>
                <c:pt idx="135">
                  <c:v>11170</c:v>
                </c:pt>
                <c:pt idx="136">
                  <c:v>11170</c:v>
                </c:pt>
                <c:pt idx="137">
                  <c:v>11170</c:v>
                </c:pt>
                <c:pt idx="138">
                  <c:v>11170</c:v>
                </c:pt>
                <c:pt idx="139">
                  <c:v>11170</c:v>
                </c:pt>
                <c:pt idx="140">
                  <c:v>11170</c:v>
                </c:pt>
                <c:pt idx="141">
                  <c:v>11170</c:v>
                </c:pt>
                <c:pt idx="142">
                  <c:v>11170</c:v>
                </c:pt>
                <c:pt idx="143">
                  <c:v>11170</c:v>
                </c:pt>
                <c:pt idx="144">
                  <c:v>11170</c:v>
                </c:pt>
                <c:pt idx="145">
                  <c:v>11170</c:v>
                </c:pt>
                <c:pt idx="146">
                  <c:v>11170</c:v>
                </c:pt>
                <c:pt idx="147">
                  <c:v>11170</c:v>
                </c:pt>
                <c:pt idx="148">
                  <c:v>11170</c:v>
                </c:pt>
                <c:pt idx="149">
                  <c:v>11170</c:v>
                </c:pt>
                <c:pt idx="150">
                  <c:v>11170</c:v>
                </c:pt>
                <c:pt idx="151">
                  <c:v>11170</c:v>
                </c:pt>
                <c:pt idx="152">
                  <c:v>11170</c:v>
                </c:pt>
                <c:pt idx="153">
                  <c:v>11170</c:v>
                </c:pt>
                <c:pt idx="154">
                  <c:v>11170</c:v>
                </c:pt>
                <c:pt idx="155">
                  <c:v>11170</c:v>
                </c:pt>
                <c:pt idx="156">
                  <c:v>11170</c:v>
                </c:pt>
                <c:pt idx="157">
                  <c:v>11170</c:v>
                </c:pt>
                <c:pt idx="158">
                  <c:v>11170</c:v>
                </c:pt>
                <c:pt idx="159">
                  <c:v>11170</c:v>
                </c:pt>
                <c:pt idx="160">
                  <c:v>11170</c:v>
                </c:pt>
                <c:pt idx="161">
                  <c:v>11170</c:v>
                </c:pt>
                <c:pt idx="162">
                  <c:v>11170</c:v>
                </c:pt>
                <c:pt idx="163">
                  <c:v>11170</c:v>
                </c:pt>
                <c:pt idx="164">
                  <c:v>11170</c:v>
                </c:pt>
                <c:pt idx="165">
                  <c:v>11170</c:v>
                </c:pt>
                <c:pt idx="166">
                  <c:v>11170</c:v>
                </c:pt>
                <c:pt idx="167">
                  <c:v>11170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D6-4F5D-B008-2681697AC6F0}"/>
            </c:ext>
          </c:extLst>
        </c:ser>
        <c:ser>
          <c:idx val="1"/>
          <c:order val="1"/>
          <c:tx>
            <c:strRef>
              <c:f>'[results.xlsx]1Week'!$C$1</c:f>
              <c:strCache>
                <c:ptCount val="1"/>
                <c:pt idx="0">
                  <c:v>Hydro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val>
            <c:numRef>
              <c:f>'[results.xlsx]1Week'!$C$2:$C$169</c:f>
              <c:numCache>
                <c:formatCode>General</c:formatCode>
                <c:ptCount val="168"/>
                <c:pt idx="0">
                  <c:v>500</c:v>
                </c:pt>
                <c:pt idx="1">
                  <c:v>500</c:v>
                </c:pt>
                <c:pt idx="2">
                  <c:v>500</c:v>
                </c:pt>
                <c:pt idx="3">
                  <c:v>500</c:v>
                </c:pt>
                <c:pt idx="4">
                  <c:v>500</c:v>
                </c:pt>
                <c:pt idx="5">
                  <c:v>500</c:v>
                </c:pt>
                <c:pt idx="6">
                  <c:v>500</c:v>
                </c:pt>
                <c:pt idx="7">
                  <c:v>500</c:v>
                </c:pt>
                <c:pt idx="8">
                  <c:v>500</c:v>
                </c:pt>
                <c:pt idx="9">
                  <c:v>500</c:v>
                </c:pt>
                <c:pt idx="10">
                  <c:v>500</c:v>
                </c:pt>
                <c:pt idx="11">
                  <c:v>500</c:v>
                </c:pt>
                <c:pt idx="12">
                  <c:v>500</c:v>
                </c:pt>
                <c:pt idx="13">
                  <c:v>500</c:v>
                </c:pt>
                <c:pt idx="14">
                  <c:v>500</c:v>
                </c:pt>
                <c:pt idx="15">
                  <c:v>500</c:v>
                </c:pt>
                <c:pt idx="16">
                  <c:v>500</c:v>
                </c:pt>
                <c:pt idx="17">
                  <c:v>500</c:v>
                </c:pt>
                <c:pt idx="18">
                  <c:v>500</c:v>
                </c:pt>
                <c:pt idx="19">
                  <c:v>500</c:v>
                </c:pt>
                <c:pt idx="20">
                  <c:v>500</c:v>
                </c:pt>
                <c:pt idx="21">
                  <c:v>500</c:v>
                </c:pt>
                <c:pt idx="22">
                  <c:v>500</c:v>
                </c:pt>
                <c:pt idx="23">
                  <c:v>500</c:v>
                </c:pt>
                <c:pt idx="24">
                  <c:v>500</c:v>
                </c:pt>
                <c:pt idx="25">
                  <c:v>500</c:v>
                </c:pt>
                <c:pt idx="26">
                  <c:v>500</c:v>
                </c:pt>
                <c:pt idx="27">
                  <c:v>500</c:v>
                </c:pt>
                <c:pt idx="28">
                  <c:v>500</c:v>
                </c:pt>
                <c:pt idx="29">
                  <c:v>500</c:v>
                </c:pt>
                <c:pt idx="30">
                  <c:v>500</c:v>
                </c:pt>
                <c:pt idx="31">
                  <c:v>500</c:v>
                </c:pt>
                <c:pt idx="32">
                  <c:v>500</c:v>
                </c:pt>
                <c:pt idx="33">
                  <c:v>500</c:v>
                </c:pt>
                <c:pt idx="34">
                  <c:v>500</c:v>
                </c:pt>
                <c:pt idx="35">
                  <c:v>500</c:v>
                </c:pt>
                <c:pt idx="36">
                  <c:v>500</c:v>
                </c:pt>
                <c:pt idx="37">
                  <c:v>500</c:v>
                </c:pt>
                <c:pt idx="38">
                  <c:v>500</c:v>
                </c:pt>
                <c:pt idx="39">
                  <c:v>500</c:v>
                </c:pt>
                <c:pt idx="40">
                  <c:v>500</c:v>
                </c:pt>
                <c:pt idx="41">
                  <c:v>500</c:v>
                </c:pt>
                <c:pt idx="42">
                  <c:v>500</c:v>
                </c:pt>
                <c:pt idx="43">
                  <c:v>500</c:v>
                </c:pt>
                <c:pt idx="44">
                  <c:v>500</c:v>
                </c:pt>
                <c:pt idx="45">
                  <c:v>500</c:v>
                </c:pt>
                <c:pt idx="46">
                  <c:v>500</c:v>
                </c:pt>
                <c:pt idx="47">
                  <c:v>500</c:v>
                </c:pt>
                <c:pt idx="48">
                  <c:v>500</c:v>
                </c:pt>
                <c:pt idx="49">
                  <c:v>500</c:v>
                </c:pt>
                <c:pt idx="50">
                  <c:v>500</c:v>
                </c:pt>
                <c:pt idx="51">
                  <c:v>500</c:v>
                </c:pt>
                <c:pt idx="52">
                  <c:v>500</c:v>
                </c:pt>
                <c:pt idx="53">
                  <c:v>500</c:v>
                </c:pt>
                <c:pt idx="54">
                  <c:v>500</c:v>
                </c:pt>
                <c:pt idx="55">
                  <c:v>500</c:v>
                </c:pt>
                <c:pt idx="56">
                  <c:v>500</c:v>
                </c:pt>
                <c:pt idx="57">
                  <c:v>500</c:v>
                </c:pt>
                <c:pt idx="58">
                  <c:v>500</c:v>
                </c:pt>
                <c:pt idx="59">
                  <c:v>500</c:v>
                </c:pt>
                <c:pt idx="60">
                  <c:v>500</c:v>
                </c:pt>
                <c:pt idx="61">
                  <c:v>500</c:v>
                </c:pt>
                <c:pt idx="62">
                  <c:v>500</c:v>
                </c:pt>
                <c:pt idx="63">
                  <c:v>500</c:v>
                </c:pt>
                <c:pt idx="64">
                  <c:v>500</c:v>
                </c:pt>
                <c:pt idx="65">
                  <c:v>500</c:v>
                </c:pt>
                <c:pt idx="66">
                  <c:v>500</c:v>
                </c:pt>
                <c:pt idx="67">
                  <c:v>500</c:v>
                </c:pt>
                <c:pt idx="68">
                  <c:v>500</c:v>
                </c:pt>
                <c:pt idx="69">
                  <c:v>500</c:v>
                </c:pt>
                <c:pt idx="70">
                  <c:v>500</c:v>
                </c:pt>
                <c:pt idx="71">
                  <c:v>500</c:v>
                </c:pt>
                <c:pt idx="72">
                  <c:v>500</c:v>
                </c:pt>
                <c:pt idx="73">
                  <c:v>500</c:v>
                </c:pt>
                <c:pt idx="74">
                  <c:v>500</c:v>
                </c:pt>
                <c:pt idx="75">
                  <c:v>500</c:v>
                </c:pt>
                <c:pt idx="76">
                  <c:v>500</c:v>
                </c:pt>
                <c:pt idx="77">
                  <c:v>500</c:v>
                </c:pt>
                <c:pt idx="78">
                  <c:v>500</c:v>
                </c:pt>
                <c:pt idx="79">
                  <c:v>500</c:v>
                </c:pt>
                <c:pt idx="80">
                  <c:v>500</c:v>
                </c:pt>
                <c:pt idx="81">
                  <c:v>500</c:v>
                </c:pt>
                <c:pt idx="82">
                  <c:v>500</c:v>
                </c:pt>
                <c:pt idx="83">
                  <c:v>500</c:v>
                </c:pt>
                <c:pt idx="84">
                  <c:v>500</c:v>
                </c:pt>
                <c:pt idx="85">
                  <c:v>500</c:v>
                </c:pt>
                <c:pt idx="86">
                  <c:v>500</c:v>
                </c:pt>
                <c:pt idx="87">
                  <c:v>500</c:v>
                </c:pt>
                <c:pt idx="88">
                  <c:v>500</c:v>
                </c:pt>
                <c:pt idx="89">
                  <c:v>500</c:v>
                </c:pt>
                <c:pt idx="90">
                  <c:v>500</c:v>
                </c:pt>
                <c:pt idx="91">
                  <c:v>500</c:v>
                </c:pt>
                <c:pt idx="92">
                  <c:v>500</c:v>
                </c:pt>
                <c:pt idx="93">
                  <c:v>500</c:v>
                </c:pt>
                <c:pt idx="94">
                  <c:v>500</c:v>
                </c:pt>
                <c:pt idx="95">
                  <c:v>500</c:v>
                </c:pt>
                <c:pt idx="96">
                  <c:v>500</c:v>
                </c:pt>
                <c:pt idx="97">
                  <c:v>500</c:v>
                </c:pt>
                <c:pt idx="98">
                  <c:v>500</c:v>
                </c:pt>
                <c:pt idx="99">
                  <c:v>500</c:v>
                </c:pt>
                <c:pt idx="100">
                  <c:v>500</c:v>
                </c:pt>
                <c:pt idx="101">
                  <c:v>500</c:v>
                </c:pt>
                <c:pt idx="102">
                  <c:v>500</c:v>
                </c:pt>
                <c:pt idx="103">
                  <c:v>500</c:v>
                </c:pt>
                <c:pt idx="104">
                  <c:v>500</c:v>
                </c:pt>
                <c:pt idx="105">
                  <c:v>500</c:v>
                </c:pt>
                <c:pt idx="106">
                  <c:v>500</c:v>
                </c:pt>
                <c:pt idx="107">
                  <c:v>500</c:v>
                </c:pt>
                <c:pt idx="108">
                  <c:v>500</c:v>
                </c:pt>
                <c:pt idx="109">
                  <c:v>500</c:v>
                </c:pt>
                <c:pt idx="110">
                  <c:v>500</c:v>
                </c:pt>
                <c:pt idx="111">
                  <c:v>500</c:v>
                </c:pt>
                <c:pt idx="112">
                  <c:v>500</c:v>
                </c:pt>
                <c:pt idx="113">
                  <c:v>500</c:v>
                </c:pt>
                <c:pt idx="114">
                  <c:v>500</c:v>
                </c:pt>
                <c:pt idx="115">
                  <c:v>500</c:v>
                </c:pt>
                <c:pt idx="116">
                  <c:v>500</c:v>
                </c:pt>
                <c:pt idx="117">
                  <c:v>500</c:v>
                </c:pt>
                <c:pt idx="118">
                  <c:v>500</c:v>
                </c:pt>
                <c:pt idx="119">
                  <c:v>500</c:v>
                </c:pt>
                <c:pt idx="120">
                  <c:v>500</c:v>
                </c:pt>
                <c:pt idx="121">
                  <c:v>500</c:v>
                </c:pt>
                <c:pt idx="122">
                  <c:v>500</c:v>
                </c:pt>
                <c:pt idx="123">
                  <c:v>500</c:v>
                </c:pt>
                <c:pt idx="124">
                  <c:v>500</c:v>
                </c:pt>
                <c:pt idx="125">
                  <c:v>500</c:v>
                </c:pt>
                <c:pt idx="126">
                  <c:v>500</c:v>
                </c:pt>
                <c:pt idx="127">
                  <c:v>500</c:v>
                </c:pt>
                <c:pt idx="128">
                  <c:v>500</c:v>
                </c:pt>
                <c:pt idx="129">
                  <c:v>500</c:v>
                </c:pt>
                <c:pt idx="130">
                  <c:v>500</c:v>
                </c:pt>
                <c:pt idx="131">
                  <c:v>500</c:v>
                </c:pt>
                <c:pt idx="132">
                  <c:v>500</c:v>
                </c:pt>
                <c:pt idx="133">
                  <c:v>500</c:v>
                </c:pt>
                <c:pt idx="134">
                  <c:v>500</c:v>
                </c:pt>
                <c:pt idx="135">
                  <c:v>500</c:v>
                </c:pt>
                <c:pt idx="136">
                  <c:v>500</c:v>
                </c:pt>
                <c:pt idx="137">
                  <c:v>500</c:v>
                </c:pt>
                <c:pt idx="138">
                  <c:v>500</c:v>
                </c:pt>
                <c:pt idx="139">
                  <c:v>500</c:v>
                </c:pt>
                <c:pt idx="140">
                  <c:v>500</c:v>
                </c:pt>
                <c:pt idx="141">
                  <c:v>500</c:v>
                </c:pt>
                <c:pt idx="142">
                  <c:v>500</c:v>
                </c:pt>
                <c:pt idx="143">
                  <c:v>500</c:v>
                </c:pt>
                <c:pt idx="144">
                  <c:v>500</c:v>
                </c:pt>
                <c:pt idx="145">
                  <c:v>500</c:v>
                </c:pt>
                <c:pt idx="146">
                  <c:v>500</c:v>
                </c:pt>
                <c:pt idx="147">
                  <c:v>500</c:v>
                </c:pt>
                <c:pt idx="148">
                  <c:v>500</c:v>
                </c:pt>
                <c:pt idx="149">
                  <c:v>500</c:v>
                </c:pt>
                <c:pt idx="150">
                  <c:v>500</c:v>
                </c:pt>
                <c:pt idx="151">
                  <c:v>500</c:v>
                </c:pt>
                <c:pt idx="152">
                  <c:v>500</c:v>
                </c:pt>
                <c:pt idx="153">
                  <c:v>500</c:v>
                </c:pt>
                <c:pt idx="154">
                  <c:v>500</c:v>
                </c:pt>
                <c:pt idx="155">
                  <c:v>500</c:v>
                </c:pt>
                <c:pt idx="156">
                  <c:v>500</c:v>
                </c:pt>
                <c:pt idx="157">
                  <c:v>500</c:v>
                </c:pt>
                <c:pt idx="158">
                  <c:v>500</c:v>
                </c:pt>
                <c:pt idx="159">
                  <c:v>500</c:v>
                </c:pt>
                <c:pt idx="160">
                  <c:v>500</c:v>
                </c:pt>
                <c:pt idx="161">
                  <c:v>500</c:v>
                </c:pt>
                <c:pt idx="162">
                  <c:v>500</c:v>
                </c:pt>
                <c:pt idx="163">
                  <c:v>500</c:v>
                </c:pt>
                <c:pt idx="164">
                  <c:v>500</c:v>
                </c:pt>
                <c:pt idx="165">
                  <c:v>500</c:v>
                </c:pt>
                <c:pt idx="166">
                  <c:v>500</c:v>
                </c:pt>
                <c:pt idx="167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D6-4F5D-B008-2681697AC6F0}"/>
            </c:ext>
          </c:extLst>
        </c:ser>
        <c:ser>
          <c:idx val="2"/>
          <c:order val="2"/>
          <c:tx>
            <c:strRef>
              <c:f>'[results.xlsx]1Week'!$D$1</c:f>
              <c:strCache>
                <c:ptCount val="1"/>
                <c:pt idx="0">
                  <c:v>CCGT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val>
            <c:numRef>
              <c:f>'[results.xlsx]1Week'!$D$2:$D$169</c:f>
              <c:numCache>
                <c:formatCode>General</c:formatCode>
                <c:ptCount val="168"/>
                <c:pt idx="0">
                  <c:v>19778</c:v>
                </c:pt>
                <c:pt idx="1">
                  <c:v>19797</c:v>
                </c:pt>
                <c:pt idx="2">
                  <c:v>19800</c:v>
                </c:pt>
                <c:pt idx="3">
                  <c:v>19800</c:v>
                </c:pt>
                <c:pt idx="4">
                  <c:v>19800</c:v>
                </c:pt>
                <c:pt idx="5">
                  <c:v>19800</c:v>
                </c:pt>
                <c:pt idx="6">
                  <c:v>19800</c:v>
                </c:pt>
                <c:pt idx="7">
                  <c:v>19800</c:v>
                </c:pt>
                <c:pt idx="8">
                  <c:v>19800</c:v>
                </c:pt>
                <c:pt idx="9">
                  <c:v>19800</c:v>
                </c:pt>
                <c:pt idx="10">
                  <c:v>19800</c:v>
                </c:pt>
                <c:pt idx="11">
                  <c:v>19800</c:v>
                </c:pt>
                <c:pt idx="12">
                  <c:v>19800</c:v>
                </c:pt>
                <c:pt idx="13">
                  <c:v>19662.349999999999</c:v>
                </c:pt>
                <c:pt idx="14">
                  <c:v>18271.95</c:v>
                </c:pt>
                <c:pt idx="15">
                  <c:v>17990.05</c:v>
                </c:pt>
                <c:pt idx="16">
                  <c:v>19219.3</c:v>
                </c:pt>
                <c:pt idx="17">
                  <c:v>19800</c:v>
                </c:pt>
                <c:pt idx="18">
                  <c:v>19800</c:v>
                </c:pt>
                <c:pt idx="19">
                  <c:v>19800</c:v>
                </c:pt>
                <c:pt idx="20">
                  <c:v>19800</c:v>
                </c:pt>
                <c:pt idx="21">
                  <c:v>19800</c:v>
                </c:pt>
                <c:pt idx="22">
                  <c:v>19800</c:v>
                </c:pt>
                <c:pt idx="23">
                  <c:v>19800</c:v>
                </c:pt>
                <c:pt idx="24">
                  <c:v>19800</c:v>
                </c:pt>
                <c:pt idx="25">
                  <c:v>19800</c:v>
                </c:pt>
                <c:pt idx="26">
                  <c:v>19800</c:v>
                </c:pt>
                <c:pt idx="27">
                  <c:v>19800</c:v>
                </c:pt>
                <c:pt idx="28">
                  <c:v>19800</c:v>
                </c:pt>
                <c:pt idx="29">
                  <c:v>19800</c:v>
                </c:pt>
                <c:pt idx="30">
                  <c:v>19800</c:v>
                </c:pt>
                <c:pt idx="31">
                  <c:v>19800</c:v>
                </c:pt>
                <c:pt idx="32">
                  <c:v>19800</c:v>
                </c:pt>
                <c:pt idx="33">
                  <c:v>19800</c:v>
                </c:pt>
                <c:pt idx="34">
                  <c:v>19800</c:v>
                </c:pt>
                <c:pt idx="35">
                  <c:v>19800</c:v>
                </c:pt>
                <c:pt idx="36">
                  <c:v>19800</c:v>
                </c:pt>
                <c:pt idx="37">
                  <c:v>18435.2</c:v>
                </c:pt>
                <c:pt idx="38">
                  <c:v>16504.25</c:v>
                </c:pt>
                <c:pt idx="39">
                  <c:v>15177.35</c:v>
                </c:pt>
                <c:pt idx="40">
                  <c:v>15430.65</c:v>
                </c:pt>
                <c:pt idx="41">
                  <c:v>18267.650000000001</c:v>
                </c:pt>
                <c:pt idx="42">
                  <c:v>19800</c:v>
                </c:pt>
                <c:pt idx="43">
                  <c:v>19800</c:v>
                </c:pt>
                <c:pt idx="44">
                  <c:v>19800</c:v>
                </c:pt>
                <c:pt idx="45">
                  <c:v>19800</c:v>
                </c:pt>
                <c:pt idx="46">
                  <c:v>19800</c:v>
                </c:pt>
                <c:pt idx="47">
                  <c:v>19800</c:v>
                </c:pt>
                <c:pt idx="48">
                  <c:v>19800</c:v>
                </c:pt>
                <c:pt idx="49">
                  <c:v>19800</c:v>
                </c:pt>
                <c:pt idx="50">
                  <c:v>19800</c:v>
                </c:pt>
                <c:pt idx="51">
                  <c:v>19800</c:v>
                </c:pt>
                <c:pt idx="52">
                  <c:v>19800</c:v>
                </c:pt>
                <c:pt idx="53">
                  <c:v>19800</c:v>
                </c:pt>
                <c:pt idx="54">
                  <c:v>19800</c:v>
                </c:pt>
                <c:pt idx="55">
                  <c:v>19800</c:v>
                </c:pt>
                <c:pt idx="56">
                  <c:v>19800</c:v>
                </c:pt>
                <c:pt idx="57">
                  <c:v>19800</c:v>
                </c:pt>
                <c:pt idx="58">
                  <c:v>19800</c:v>
                </c:pt>
                <c:pt idx="59">
                  <c:v>19800</c:v>
                </c:pt>
                <c:pt idx="60">
                  <c:v>19800</c:v>
                </c:pt>
                <c:pt idx="61">
                  <c:v>14100.5</c:v>
                </c:pt>
                <c:pt idx="62">
                  <c:v>9588.9</c:v>
                </c:pt>
                <c:pt idx="63">
                  <c:v>6768.25</c:v>
                </c:pt>
                <c:pt idx="64">
                  <c:v>5611.65</c:v>
                </c:pt>
                <c:pt idx="65">
                  <c:v>6962.9</c:v>
                </c:pt>
                <c:pt idx="66">
                  <c:v>8992.15</c:v>
                </c:pt>
                <c:pt idx="67">
                  <c:v>10803.25</c:v>
                </c:pt>
                <c:pt idx="68">
                  <c:v>13764.85</c:v>
                </c:pt>
                <c:pt idx="69">
                  <c:v>17856.8</c:v>
                </c:pt>
                <c:pt idx="70">
                  <c:v>19800</c:v>
                </c:pt>
                <c:pt idx="71">
                  <c:v>19800</c:v>
                </c:pt>
                <c:pt idx="72">
                  <c:v>19800</c:v>
                </c:pt>
                <c:pt idx="73">
                  <c:v>19800</c:v>
                </c:pt>
                <c:pt idx="74">
                  <c:v>19800</c:v>
                </c:pt>
                <c:pt idx="75">
                  <c:v>19800</c:v>
                </c:pt>
                <c:pt idx="76">
                  <c:v>19800</c:v>
                </c:pt>
                <c:pt idx="77">
                  <c:v>19800</c:v>
                </c:pt>
                <c:pt idx="78">
                  <c:v>19800</c:v>
                </c:pt>
                <c:pt idx="79">
                  <c:v>19800</c:v>
                </c:pt>
                <c:pt idx="80">
                  <c:v>19800</c:v>
                </c:pt>
                <c:pt idx="81">
                  <c:v>19800</c:v>
                </c:pt>
                <c:pt idx="82">
                  <c:v>19800</c:v>
                </c:pt>
                <c:pt idx="83">
                  <c:v>19800</c:v>
                </c:pt>
                <c:pt idx="84">
                  <c:v>18802.650000000001</c:v>
                </c:pt>
                <c:pt idx="85">
                  <c:v>12245.7</c:v>
                </c:pt>
                <c:pt idx="86">
                  <c:v>7895.3</c:v>
                </c:pt>
                <c:pt idx="87">
                  <c:v>5713.35</c:v>
                </c:pt>
                <c:pt idx="88">
                  <c:v>5711.3</c:v>
                </c:pt>
                <c:pt idx="89">
                  <c:v>8381.5</c:v>
                </c:pt>
                <c:pt idx="90">
                  <c:v>11001.2</c:v>
                </c:pt>
                <c:pt idx="91">
                  <c:v>13177.3</c:v>
                </c:pt>
                <c:pt idx="92">
                  <c:v>17708.95</c:v>
                </c:pt>
                <c:pt idx="93">
                  <c:v>19800</c:v>
                </c:pt>
                <c:pt idx="94">
                  <c:v>19800</c:v>
                </c:pt>
                <c:pt idx="95">
                  <c:v>19800</c:v>
                </c:pt>
                <c:pt idx="96">
                  <c:v>19800</c:v>
                </c:pt>
                <c:pt idx="97">
                  <c:v>19800</c:v>
                </c:pt>
                <c:pt idx="98">
                  <c:v>19800</c:v>
                </c:pt>
                <c:pt idx="99">
                  <c:v>19800</c:v>
                </c:pt>
                <c:pt idx="100">
                  <c:v>19800</c:v>
                </c:pt>
                <c:pt idx="101">
                  <c:v>19800</c:v>
                </c:pt>
                <c:pt idx="102">
                  <c:v>19800</c:v>
                </c:pt>
                <c:pt idx="103">
                  <c:v>19800</c:v>
                </c:pt>
                <c:pt idx="104">
                  <c:v>19800</c:v>
                </c:pt>
                <c:pt idx="105">
                  <c:v>19800</c:v>
                </c:pt>
                <c:pt idx="106">
                  <c:v>19800</c:v>
                </c:pt>
                <c:pt idx="107">
                  <c:v>19800</c:v>
                </c:pt>
                <c:pt idx="108">
                  <c:v>19800</c:v>
                </c:pt>
                <c:pt idx="109">
                  <c:v>18729.05</c:v>
                </c:pt>
                <c:pt idx="110">
                  <c:v>16884.25</c:v>
                </c:pt>
                <c:pt idx="111">
                  <c:v>15790.4</c:v>
                </c:pt>
                <c:pt idx="112">
                  <c:v>15895.65</c:v>
                </c:pt>
                <c:pt idx="113">
                  <c:v>18549.349999999999</c:v>
                </c:pt>
                <c:pt idx="114">
                  <c:v>19800</c:v>
                </c:pt>
                <c:pt idx="115">
                  <c:v>19800</c:v>
                </c:pt>
                <c:pt idx="116">
                  <c:v>19800</c:v>
                </c:pt>
                <c:pt idx="117">
                  <c:v>19800</c:v>
                </c:pt>
                <c:pt idx="118">
                  <c:v>19800</c:v>
                </c:pt>
                <c:pt idx="119">
                  <c:v>19800</c:v>
                </c:pt>
                <c:pt idx="120">
                  <c:v>19800</c:v>
                </c:pt>
                <c:pt idx="121">
                  <c:v>19800</c:v>
                </c:pt>
                <c:pt idx="122">
                  <c:v>19800</c:v>
                </c:pt>
                <c:pt idx="123">
                  <c:v>19800</c:v>
                </c:pt>
                <c:pt idx="124">
                  <c:v>19800</c:v>
                </c:pt>
                <c:pt idx="125">
                  <c:v>19800</c:v>
                </c:pt>
                <c:pt idx="126">
                  <c:v>19800</c:v>
                </c:pt>
                <c:pt idx="127">
                  <c:v>19800</c:v>
                </c:pt>
                <c:pt idx="128">
                  <c:v>19800</c:v>
                </c:pt>
                <c:pt idx="129">
                  <c:v>19800</c:v>
                </c:pt>
                <c:pt idx="130">
                  <c:v>19800</c:v>
                </c:pt>
                <c:pt idx="131">
                  <c:v>19800</c:v>
                </c:pt>
                <c:pt idx="132">
                  <c:v>19800</c:v>
                </c:pt>
                <c:pt idx="133">
                  <c:v>18389.150000000001</c:v>
                </c:pt>
                <c:pt idx="134">
                  <c:v>15671.55</c:v>
                </c:pt>
                <c:pt idx="135">
                  <c:v>9525.35</c:v>
                </c:pt>
                <c:pt idx="136">
                  <c:v>6058.85</c:v>
                </c:pt>
                <c:pt idx="137">
                  <c:v>7510.9</c:v>
                </c:pt>
                <c:pt idx="138">
                  <c:v>10050.15</c:v>
                </c:pt>
                <c:pt idx="139">
                  <c:v>12329.65</c:v>
                </c:pt>
                <c:pt idx="140">
                  <c:v>16189.75</c:v>
                </c:pt>
                <c:pt idx="141">
                  <c:v>19800</c:v>
                </c:pt>
                <c:pt idx="142">
                  <c:v>19800</c:v>
                </c:pt>
                <c:pt idx="143">
                  <c:v>19800</c:v>
                </c:pt>
                <c:pt idx="144">
                  <c:v>19800</c:v>
                </c:pt>
                <c:pt idx="145">
                  <c:v>19800</c:v>
                </c:pt>
                <c:pt idx="146">
                  <c:v>19800</c:v>
                </c:pt>
                <c:pt idx="147">
                  <c:v>19800</c:v>
                </c:pt>
                <c:pt idx="148">
                  <c:v>19800</c:v>
                </c:pt>
                <c:pt idx="149">
                  <c:v>19800</c:v>
                </c:pt>
                <c:pt idx="150">
                  <c:v>19800</c:v>
                </c:pt>
                <c:pt idx="151">
                  <c:v>19800</c:v>
                </c:pt>
                <c:pt idx="152">
                  <c:v>19800</c:v>
                </c:pt>
                <c:pt idx="153">
                  <c:v>19800</c:v>
                </c:pt>
                <c:pt idx="154">
                  <c:v>19800</c:v>
                </c:pt>
                <c:pt idx="155">
                  <c:v>19800</c:v>
                </c:pt>
                <c:pt idx="156">
                  <c:v>19568.349999999999</c:v>
                </c:pt>
                <c:pt idx="157">
                  <c:v>11309.9</c:v>
                </c:pt>
                <c:pt idx="158">
                  <c:v>6165.1</c:v>
                </c:pt>
                <c:pt idx="159">
                  <c:v>3477.85</c:v>
                </c:pt>
                <c:pt idx="160">
                  <c:v>3127.25</c:v>
                </c:pt>
                <c:pt idx="161">
                  <c:v>5256.2</c:v>
                </c:pt>
                <c:pt idx="162">
                  <c:v>7852</c:v>
                </c:pt>
                <c:pt idx="163">
                  <c:v>10128.5</c:v>
                </c:pt>
                <c:pt idx="164">
                  <c:v>14054.9</c:v>
                </c:pt>
                <c:pt idx="165">
                  <c:v>19209.650000000001</c:v>
                </c:pt>
                <c:pt idx="166">
                  <c:v>19800</c:v>
                </c:pt>
                <c:pt idx="167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D6-4F5D-B008-2681697AC6F0}"/>
            </c:ext>
          </c:extLst>
        </c:ser>
        <c:ser>
          <c:idx val="3"/>
          <c:order val="3"/>
          <c:tx>
            <c:strRef>
              <c:f>'[results.xlsx]1Week'!$E$1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val>
            <c:numRef>
              <c:f>'[results.xlsx]1Week'!$E$2:$E$169</c:f>
              <c:numCache>
                <c:formatCode>General</c:formatCode>
                <c:ptCount val="16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517.65</c:v>
                </c:pt>
                <c:pt idx="14">
                  <c:v>1303.05</c:v>
                </c:pt>
                <c:pt idx="15">
                  <c:v>1909.95</c:v>
                </c:pt>
                <c:pt idx="16">
                  <c:v>2177.6999999999998</c:v>
                </c:pt>
                <c:pt idx="17">
                  <c:v>2088.4500000000003</c:v>
                </c:pt>
                <c:pt idx="18">
                  <c:v>2249.1</c:v>
                </c:pt>
                <c:pt idx="19">
                  <c:v>1892.1</c:v>
                </c:pt>
                <c:pt idx="20">
                  <c:v>892.5</c:v>
                </c:pt>
                <c:pt idx="21">
                  <c:v>232.04999999999998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499.8</c:v>
                </c:pt>
                <c:pt idx="38">
                  <c:v>1338.75</c:v>
                </c:pt>
                <c:pt idx="39">
                  <c:v>2302.65</c:v>
                </c:pt>
                <c:pt idx="40">
                  <c:v>3052.3500000000004</c:v>
                </c:pt>
                <c:pt idx="41">
                  <c:v>3052.3500000000004</c:v>
                </c:pt>
                <c:pt idx="42">
                  <c:v>2945.25</c:v>
                </c:pt>
                <c:pt idx="43">
                  <c:v>2106.2999999999997</c:v>
                </c:pt>
                <c:pt idx="44">
                  <c:v>946.05</c:v>
                </c:pt>
                <c:pt idx="45">
                  <c:v>178.5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606.90000000000009</c:v>
                </c:pt>
                <c:pt idx="61">
                  <c:v>6961.5</c:v>
                </c:pt>
                <c:pt idx="62">
                  <c:v>11174.1</c:v>
                </c:pt>
                <c:pt idx="63">
                  <c:v>13833.75</c:v>
                </c:pt>
                <c:pt idx="64">
                  <c:v>15190.35</c:v>
                </c:pt>
                <c:pt idx="65">
                  <c:v>15458.1</c:v>
                </c:pt>
                <c:pt idx="66">
                  <c:v>14654.849999999999</c:v>
                </c:pt>
                <c:pt idx="67">
                  <c:v>12762.75</c:v>
                </c:pt>
                <c:pt idx="68">
                  <c:v>9621.1500000000015</c:v>
                </c:pt>
                <c:pt idx="69">
                  <c:v>4855.2000000000007</c:v>
                </c:pt>
                <c:pt idx="70">
                  <c:v>17.850000000000001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553.35</c:v>
                </c:pt>
                <c:pt idx="85">
                  <c:v>6390.3</c:v>
                </c:pt>
                <c:pt idx="86">
                  <c:v>10388.699999999999</c:v>
                </c:pt>
                <c:pt idx="87">
                  <c:v>12655.65</c:v>
                </c:pt>
                <c:pt idx="88">
                  <c:v>13958.7</c:v>
                </c:pt>
                <c:pt idx="89">
                  <c:v>14101.5</c:v>
                </c:pt>
                <c:pt idx="90">
                  <c:v>13351.8</c:v>
                </c:pt>
                <c:pt idx="91">
                  <c:v>11459.7</c:v>
                </c:pt>
                <c:pt idx="92">
                  <c:v>7015.05</c:v>
                </c:pt>
                <c:pt idx="93">
                  <c:v>1428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481.95</c:v>
                </c:pt>
                <c:pt idx="110">
                  <c:v>1338.75</c:v>
                </c:pt>
                <c:pt idx="111">
                  <c:v>2070.6</c:v>
                </c:pt>
                <c:pt idx="112">
                  <c:v>2695.35</c:v>
                </c:pt>
                <c:pt idx="113">
                  <c:v>2302.65</c:v>
                </c:pt>
                <c:pt idx="114">
                  <c:v>2017.05</c:v>
                </c:pt>
                <c:pt idx="115">
                  <c:v>1695.75</c:v>
                </c:pt>
                <c:pt idx="116">
                  <c:v>999.6</c:v>
                </c:pt>
                <c:pt idx="117">
                  <c:v>303.45000000000005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374.85</c:v>
                </c:pt>
                <c:pt idx="134">
                  <c:v>2088.4500000000003</c:v>
                </c:pt>
                <c:pt idx="135">
                  <c:v>8014.6500000000005</c:v>
                </c:pt>
                <c:pt idx="136">
                  <c:v>12477.15</c:v>
                </c:pt>
                <c:pt idx="137">
                  <c:v>13673.1</c:v>
                </c:pt>
                <c:pt idx="138">
                  <c:v>13226.85</c:v>
                </c:pt>
                <c:pt idx="139">
                  <c:v>11620.35</c:v>
                </c:pt>
                <c:pt idx="140">
                  <c:v>8300.25</c:v>
                </c:pt>
                <c:pt idx="141">
                  <c:v>2249.1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874.65</c:v>
                </c:pt>
                <c:pt idx="157">
                  <c:v>7604.0999999999995</c:v>
                </c:pt>
                <c:pt idx="158">
                  <c:v>11673.9</c:v>
                </c:pt>
                <c:pt idx="159">
                  <c:v>14262.150000000001</c:v>
                </c:pt>
                <c:pt idx="160">
                  <c:v>15618.75</c:v>
                </c:pt>
                <c:pt idx="161">
                  <c:v>15850.800000000001</c:v>
                </c:pt>
                <c:pt idx="162">
                  <c:v>14994</c:v>
                </c:pt>
                <c:pt idx="163">
                  <c:v>13030.5</c:v>
                </c:pt>
                <c:pt idx="164">
                  <c:v>9389.1</c:v>
                </c:pt>
                <c:pt idx="165">
                  <c:v>3766.35</c:v>
                </c:pt>
                <c:pt idx="166">
                  <c:v>0</c:v>
                </c:pt>
                <c:pt idx="16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4D6-4F5D-B008-2681697AC6F0}"/>
            </c:ext>
          </c:extLst>
        </c:ser>
        <c:ser>
          <c:idx val="4"/>
          <c:order val="4"/>
          <c:tx>
            <c:strRef>
              <c:f>'[results.xlsx]1Week'!$F$1</c:f>
              <c:strCache>
                <c:ptCount val="1"/>
                <c:pt idx="0">
                  <c:v>Coal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val>
            <c:numRef>
              <c:f>'[results.xlsx]1Week'!$F$2:$F$169</c:f>
              <c:numCache>
                <c:formatCode>General</c:formatCode>
                <c:ptCount val="168"/>
                <c:pt idx="0">
                  <c:v>0</c:v>
                </c:pt>
                <c:pt idx="1">
                  <c:v>0</c:v>
                </c:pt>
                <c:pt idx="2">
                  <c:v>219</c:v>
                </c:pt>
                <c:pt idx="3">
                  <c:v>781</c:v>
                </c:pt>
                <c:pt idx="4">
                  <c:v>1487</c:v>
                </c:pt>
                <c:pt idx="5">
                  <c:v>2618</c:v>
                </c:pt>
                <c:pt idx="6">
                  <c:v>4035</c:v>
                </c:pt>
                <c:pt idx="7">
                  <c:v>5000</c:v>
                </c:pt>
                <c:pt idx="8">
                  <c:v>5518</c:v>
                </c:pt>
                <c:pt idx="9">
                  <c:v>5032</c:v>
                </c:pt>
                <c:pt idx="10">
                  <c:v>4265</c:v>
                </c:pt>
                <c:pt idx="11">
                  <c:v>2919</c:v>
                </c:pt>
                <c:pt idx="12">
                  <c:v>1535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2580.5500000000002</c:v>
                </c:pt>
                <c:pt idx="18">
                  <c:v>4310.8999999999996</c:v>
                </c:pt>
                <c:pt idx="19">
                  <c:v>5120.8999999999996</c:v>
                </c:pt>
                <c:pt idx="20">
                  <c:v>6484.5</c:v>
                </c:pt>
                <c:pt idx="21">
                  <c:v>6925.95</c:v>
                </c:pt>
                <c:pt idx="22">
                  <c:v>6622</c:v>
                </c:pt>
                <c:pt idx="23">
                  <c:v>6086</c:v>
                </c:pt>
                <c:pt idx="24">
                  <c:v>1942</c:v>
                </c:pt>
                <c:pt idx="25">
                  <c:v>2140</c:v>
                </c:pt>
                <c:pt idx="26">
                  <c:v>2532</c:v>
                </c:pt>
                <c:pt idx="27">
                  <c:v>3169</c:v>
                </c:pt>
                <c:pt idx="28">
                  <c:v>4224</c:v>
                </c:pt>
                <c:pt idx="29">
                  <c:v>5988</c:v>
                </c:pt>
                <c:pt idx="30">
                  <c:v>8041</c:v>
                </c:pt>
                <c:pt idx="31">
                  <c:v>8989</c:v>
                </c:pt>
                <c:pt idx="32">
                  <c:v>8579</c:v>
                </c:pt>
                <c:pt idx="33">
                  <c:v>6519</c:v>
                </c:pt>
                <c:pt idx="34">
                  <c:v>4564</c:v>
                </c:pt>
                <c:pt idx="35">
                  <c:v>2614</c:v>
                </c:pt>
                <c:pt idx="36">
                  <c:v>690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878.75</c:v>
                </c:pt>
                <c:pt idx="43">
                  <c:v>2546.6999999999998</c:v>
                </c:pt>
                <c:pt idx="44">
                  <c:v>4078.95</c:v>
                </c:pt>
                <c:pt idx="45">
                  <c:v>4691.5</c:v>
                </c:pt>
                <c:pt idx="46">
                  <c:v>4290</c:v>
                </c:pt>
                <c:pt idx="47">
                  <c:v>3685</c:v>
                </c:pt>
                <c:pt idx="48">
                  <c:v>3621</c:v>
                </c:pt>
                <c:pt idx="49">
                  <c:v>3770</c:v>
                </c:pt>
                <c:pt idx="50">
                  <c:v>3881</c:v>
                </c:pt>
                <c:pt idx="51">
                  <c:v>3949</c:v>
                </c:pt>
                <c:pt idx="52">
                  <c:v>4349</c:v>
                </c:pt>
                <c:pt idx="53">
                  <c:v>5348</c:v>
                </c:pt>
                <c:pt idx="54">
                  <c:v>6814</c:v>
                </c:pt>
                <c:pt idx="55">
                  <c:v>7275</c:v>
                </c:pt>
                <c:pt idx="56">
                  <c:v>6523</c:v>
                </c:pt>
                <c:pt idx="57">
                  <c:v>5483</c:v>
                </c:pt>
                <c:pt idx="58">
                  <c:v>3869</c:v>
                </c:pt>
                <c:pt idx="59">
                  <c:v>2490</c:v>
                </c:pt>
                <c:pt idx="60">
                  <c:v>1084.0999999999999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2046.15</c:v>
                </c:pt>
                <c:pt idx="71">
                  <c:v>1184</c:v>
                </c:pt>
                <c:pt idx="72">
                  <c:v>684</c:v>
                </c:pt>
                <c:pt idx="73">
                  <c:v>565</c:v>
                </c:pt>
                <c:pt idx="74">
                  <c:v>584</c:v>
                </c:pt>
                <c:pt idx="75">
                  <c:v>812</c:v>
                </c:pt>
                <c:pt idx="76">
                  <c:v>1417</c:v>
                </c:pt>
                <c:pt idx="77">
                  <c:v>2569</c:v>
                </c:pt>
                <c:pt idx="78">
                  <c:v>4330</c:v>
                </c:pt>
                <c:pt idx="79">
                  <c:v>5259</c:v>
                </c:pt>
                <c:pt idx="80">
                  <c:v>4710</c:v>
                </c:pt>
                <c:pt idx="81">
                  <c:v>3314</c:v>
                </c:pt>
                <c:pt idx="82">
                  <c:v>1780</c:v>
                </c:pt>
                <c:pt idx="83">
                  <c:v>567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3067</c:v>
                </c:pt>
                <c:pt idx="94">
                  <c:v>3720</c:v>
                </c:pt>
                <c:pt idx="95">
                  <c:v>3047</c:v>
                </c:pt>
                <c:pt idx="96">
                  <c:v>2919</c:v>
                </c:pt>
                <c:pt idx="97">
                  <c:v>3170</c:v>
                </c:pt>
                <c:pt idx="98">
                  <c:v>3714</c:v>
                </c:pt>
                <c:pt idx="99">
                  <c:v>4522</c:v>
                </c:pt>
                <c:pt idx="100">
                  <c:v>5519</c:v>
                </c:pt>
                <c:pt idx="101">
                  <c:v>7008</c:v>
                </c:pt>
                <c:pt idx="102">
                  <c:v>8925</c:v>
                </c:pt>
                <c:pt idx="103">
                  <c:v>9100</c:v>
                </c:pt>
                <c:pt idx="104">
                  <c:v>9100</c:v>
                </c:pt>
                <c:pt idx="105">
                  <c:v>7141</c:v>
                </c:pt>
                <c:pt idx="106">
                  <c:v>4776</c:v>
                </c:pt>
                <c:pt idx="107">
                  <c:v>2651</c:v>
                </c:pt>
                <c:pt idx="108">
                  <c:v>806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853.95</c:v>
                </c:pt>
                <c:pt idx="115">
                  <c:v>1566.25</c:v>
                </c:pt>
                <c:pt idx="116">
                  <c:v>2578.4</c:v>
                </c:pt>
                <c:pt idx="117">
                  <c:v>3252.55</c:v>
                </c:pt>
                <c:pt idx="118">
                  <c:v>3204</c:v>
                </c:pt>
                <c:pt idx="119">
                  <c:v>2739</c:v>
                </c:pt>
                <c:pt idx="120">
                  <c:v>2624</c:v>
                </c:pt>
                <c:pt idx="121">
                  <c:v>2835</c:v>
                </c:pt>
                <c:pt idx="122">
                  <c:v>3265</c:v>
                </c:pt>
                <c:pt idx="123">
                  <c:v>4016</c:v>
                </c:pt>
                <c:pt idx="124">
                  <c:v>4850</c:v>
                </c:pt>
                <c:pt idx="125">
                  <c:v>5813</c:v>
                </c:pt>
                <c:pt idx="126">
                  <c:v>6980</c:v>
                </c:pt>
                <c:pt idx="127">
                  <c:v>8105</c:v>
                </c:pt>
                <c:pt idx="128">
                  <c:v>8010</c:v>
                </c:pt>
                <c:pt idx="129">
                  <c:v>6418</c:v>
                </c:pt>
                <c:pt idx="130">
                  <c:v>4515</c:v>
                </c:pt>
                <c:pt idx="131">
                  <c:v>2439</c:v>
                </c:pt>
                <c:pt idx="132">
                  <c:v>640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2468.9</c:v>
                </c:pt>
                <c:pt idx="142">
                  <c:v>4490</c:v>
                </c:pt>
                <c:pt idx="143">
                  <c:v>4087</c:v>
                </c:pt>
                <c:pt idx="144">
                  <c:v>4065</c:v>
                </c:pt>
                <c:pt idx="145">
                  <c:v>4425</c:v>
                </c:pt>
                <c:pt idx="146">
                  <c:v>4998</c:v>
                </c:pt>
                <c:pt idx="147">
                  <c:v>5798</c:v>
                </c:pt>
                <c:pt idx="148">
                  <c:v>6402</c:v>
                </c:pt>
                <c:pt idx="149">
                  <c:v>7215</c:v>
                </c:pt>
                <c:pt idx="150">
                  <c:v>8200</c:v>
                </c:pt>
                <c:pt idx="151">
                  <c:v>8988</c:v>
                </c:pt>
                <c:pt idx="152">
                  <c:v>8935</c:v>
                </c:pt>
                <c:pt idx="153">
                  <c:v>7000</c:v>
                </c:pt>
                <c:pt idx="154">
                  <c:v>4544</c:v>
                </c:pt>
                <c:pt idx="155">
                  <c:v>2395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2213</c:v>
                </c:pt>
                <c:pt idx="167">
                  <c:v>1495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4D6-4F5D-B008-2681697AC6F0}"/>
            </c:ext>
          </c:extLst>
        </c:ser>
        <c:ser>
          <c:idx val="5"/>
          <c:order val="5"/>
          <c:tx>
            <c:strRef>
              <c:f>'[results.xlsx]1Week'!$G$1</c:f>
              <c:strCache>
                <c:ptCount val="1"/>
                <c:pt idx="0">
                  <c:v>Diesel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val>
            <c:numRef>
              <c:f>'[results.xlsx]1Week'!$G$2:$G$169</c:f>
              <c:numCache>
                <c:formatCode>General</c:formatCode>
                <c:ptCount val="16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856</c:v>
                </c:pt>
                <c:pt idx="104">
                  <c:v>375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4D6-4F5D-B008-2681697AC6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3569048"/>
        <c:axId val="883572000"/>
      </c:areaChart>
      <c:catAx>
        <c:axId val="88356904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572000"/>
        <c:crosses val="autoZero"/>
        <c:auto val="1"/>
        <c:lblAlgn val="ctr"/>
        <c:lblOffset val="100"/>
        <c:noMultiLvlLbl val="0"/>
      </c:catAx>
      <c:valAx>
        <c:axId val="883572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569048"/>
        <c:crosses val="autoZero"/>
        <c:crossBetween val="midCat"/>
        <c:majorUnit val="10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838373807867016"/>
          <c:y val="2.5991385126683513E-2"/>
          <c:w val="0.51761283618288567"/>
          <c:h val="8.8262576244357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svg"/><Relationship Id="rId1" Type="http://schemas.openxmlformats.org/officeDocument/2006/relationships/image" Target="../media/image23.png"/><Relationship Id="rId6" Type="http://schemas.openxmlformats.org/officeDocument/2006/relationships/image" Target="../media/image22.svg"/><Relationship Id="rId5" Type="http://schemas.openxmlformats.org/officeDocument/2006/relationships/image" Target="../media/image25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AE927B-B52D-4066-8384-918B0A4567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693C5291-9A87-444F-910F-D735B01ED8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rPr>
            <a:t>- Coal Capacity</a:t>
          </a:r>
        </a:p>
      </dgm:t>
    </dgm:pt>
    <dgm:pt modelId="{CAEEA593-530B-4C18-829C-F5DB7CD3742F}" type="parTrans" cxnId="{F6429EB2-CD66-46D7-A6D5-FEE666FF4AE9}">
      <dgm:prSet/>
      <dgm:spPr/>
      <dgm:t>
        <a:bodyPr/>
        <a:lstStyle/>
        <a:p>
          <a:endParaRPr lang="en-US"/>
        </a:p>
      </dgm:t>
    </dgm:pt>
    <dgm:pt modelId="{E3DB5289-B69C-462C-AF87-7CC921DE0738}" type="sibTrans" cxnId="{F6429EB2-CD66-46D7-A6D5-FEE666FF4AE9}">
      <dgm:prSet/>
      <dgm:spPr/>
      <dgm:t>
        <a:bodyPr/>
        <a:lstStyle/>
        <a:p>
          <a:endParaRPr lang="en-US"/>
        </a:p>
      </dgm:t>
    </dgm:pt>
    <dgm:pt modelId="{980F1A97-9543-4DAA-82D4-741EB5DD30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rPr>
            <a:t>- Fuel and Emission cost</a:t>
          </a:r>
        </a:p>
      </dgm:t>
    </dgm:pt>
    <dgm:pt modelId="{D78FFB7A-EBC4-44D9-BC9E-659426DC941D}" type="parTrans" cxnId="{AAABC636-F612-4CF3-A699-2D5624981FFF}">
      <dgm:prSet/>
      <dgm:spPr/>
      <dgm:t>
        <a:bodyPr/>
        <a:lstStyle/>
        <a:p>
          <a:endParaRPr lang="en-US"/>
        </a:p>
      </dgm:t>
    </dgm:pt>
    <dgm:pt modelId="{47CA2BB5-A2C1-4E83-9D95-612004795756}" type="sibTrans" cxnId="{AAABC636-F612-4CF3-A699-2D5624981FFF}">
      <dgm:prSet/>
      <dgm:spPr/>
      <dgm:t>
        <a:bodyPr/>
        <a:lstStyle/>
        <a:p>
          <a:endParaRPr lang="en-US"/>
        </a:p>
      </dgm:t>
    </dgm:pt>
    <dgm:pt modelId="{4BF18F16-9DB2-4CA7-B899-33C3962A10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rPr>
            <a:t>- Subsidies </a:t>
          </a:r>
        </a:p>
      </dgm:t>
    </dgm:pt>
    <dgm:pt modelId="{7C2D8B1D-2F11-4AFA-9859-4EFB6D67D25A}" type="parTrans" cxnId="{682FA987-09CB-4CA3-B96F-CFB701E6AA3C}">
      <dgm:prSet/>
      <dgm:spPr/>
      <dgm:t>
        <a:bodyPr/>
        <a:lstStyle/>
        <a:p>
          <a:endParaRPr lang="en-US"/>
        </a:p>
      </dgm:t>
    </dgm:pt>
    <dgm:pt modelId="{149F9B7F-D79E-4A43-90B0-9450217B655A}" type="sibTrans" cxnId="{682FA987-09CB-4CA3-B96F-CFB701E6AA3C}">
      <dgm:prSet/>
      <dgm:spPr/>
      <dgm:t>
        <a:bodyPr/>
        <a:lstStyle/>
        <a:p>
          <a:endParaRPr lang="en-US"/>
        </a:p>
      </dgm:t>
    </dgm:pt>
    <dgm:pt modelId="{E91BAF04-0163-4BAA-925E-E136BD7465B9}" type="pres">
      <dgm:prSet presAssocID="{BCAE927B-B52D-4066-8384-918B0A45674F}" presName="root" presStyleCnt="0">
        <dgm:presLayoutVars>
          <dgm:dir/>
          <dgm:resizeHandles val="exact"/>
        </dgm:presLayoutVars>
      </dgm:prSet>
      <dgm:spPr/>
    </dgm:pt>
    <dgm:pt modelId="{A5FDAF6C-94BB-4C92-A7FB-D77507641EF1}" type="pres">
      <dgm:prSet presAssocID="{693C5291-9A87-444F-910F-D735B01ED8D7}" presName="compNode" presStyleCnt="0"/>
      <dgm:spPr/>
    </dgm:pt>
    <dgm:pt modelId="{AA2F3B3A-F419-41D2-8585-7A9B6EF0B8EC}" type="pres">
      <dgm:prSet presAssocID="{693C5291-9A87-444F-910F-D735B01ED8D7}" presName="bgRect" presStyleLbl="bgShp" presStyleIdx="0" presStyleCnt="3"/>
      <dgm:spPr/>
    </dgm:pt>
    <dgm:pt modelId="{91B282CC-2354-4C1C-961C-F029C0FB672D}" type="pres">
      <dgm:prSet presAssocID="{693C5291-9A87-444F-910F-D735B01ED8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kk"/>
        </a:ext>
      </dgm:extLst>
    </dgm:pt>
    <dgm:pt modelId="{8F36FCB0-2ACF-4FF5-A0CD-E9B9E88E605D}" type="pres">
      <dgm:prSet presAssocID="{693C5291-9A87-444F-910F-D735B01ED8D7}" presName="spaceRect" presStyleCnt="0"/>
      <dgm:spPr/>
    </dgm:pt>
    <dgm:pt modelId="{E8A26452-6D5A-41B4-A94F-03CF8EE4AEA9}" type="pres">
      <dgm:prSet presAssocID="{693C5291-9A87-444F-910F-D735B01ED8D7}" presName="parTx" presStyleLbl="revTx" presStyleIdx="0" presStyleCnt="3">
        <dgm:presLayoutVars>
          <dgm:chMax val="0"/>
          <dgm:chPref val="0"/>
        </dgm:presLayoutVars>
      </dgm:prSet>
      <dgm:spPr/>
    </dgm:pt>
    <dgm:pt modelId="{865335BA-998A-4E98-8F59-8A0FFCAE4515}" type="pres">
      <dgm:prSet presAssocID="{E3DB5289-B69C-462C-AF87-7CC921DE0738}" presName="sibTrans" presStyleCnt="0"/>
      <dgm:spPr/>
    </dgm:pt>
    <dgm:pt modelId="{4D13A4DF-9DDC-40DD-964F-25224D0E056E}" type="pres">
      <dgm:prSet presAssocID="{980F1A97-9543-4DAA-82D4-741EB5DD30BC}" presName="compNode" presStyleCnt="0"/>
      <dgm:spPr/>
    </dgm:pt>
    <dgm:pt modelId="{F8DCD677-1399-452A-9A64-B5F37CBF49C8}" type="pres">
      <dgm:prSet presAssocID="{980F1A97-9543-4DAA-82D4-741EB5DD30BC}" presName="bgRect" presStyleLbl="bgShp" presStyleIdx="1" presStyleCnt="3"/>
      <dgm:spPr/>
    </dgm:pt>
    <dgm:pt modelId="{59D6B995-DB0D-480A-BD2E-B1577DD88E5D}" type="pres">
      <dgm:prSet presAssocID="{980F1A97-9543-4DAA-82D4-741EB5DD30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8829CB36-8E3E-4A63-8F02-1F088A510B7E}" type="pres">
      <dgm:prSet presAssocID="{980F1A97-9543-4DAA-82D4-741EB5DD30BC}" presName="spaceRect" presStyleCnt="0"/>
      <dgm:spPr/>
    </dgm:pt>
    <dgm:pt modelId="{84379C8F-5559-4AD2-A74A-C5E9A257549E}" type="pres">
      <dgm:prSet presAssocID="{980F1A97-9543-4DAA-82D4-741EB5DD30BC}" presName="parTx" presStyleLbl="revTx" presStyleIdx="1" presStyleCnt="3">
        <dgm:presLayoutVars>
          <dgm:chMax val="0"/>
          <dgm:chPref val="0"/>
        </dgm:presLayoutVars>
      </dgm:prSet>
      <dgm:spPr/>
    </dgm:pt>
    <dgm:pt modelId="{7B293205-4001-4046-AE15-EDEE468BD9DF}" type="pres">
      <dgm:prSet presAssocID="{47CA2BB5-A2C1-4E83-9D95-612004795756}" presName="sibTrans" presStyleCnt="0"/>
      <dgm:spPr/>
    </dgm:pt>
    <dgm:pt modelId="{2CD1261C-95E6-440C-B863-B5616C15A701}" type="pres">
      <dgm:prSet presAssocID="{4BF18F16-9DB2-4CA7-B899-33C3962A10D9}" presName="compNode" presStyleCnt="0"/>
      <dgm:spPr/>
    </dgm:pt>
    <dgm:pt modelId="{63DA04C2-D8F7-4B27-AD7E-EB9A6BDB4C85}" type="pres">
      <dgm:prSet presAssocID="{4BF18F16-9DB2-4CA7-B899-33C3962A10D9}" presName="bgRect" presStyleLbl="bgShp" presStyleIdx="2" presStyleCnt="3"/>
      <dgm:spPr/>
    </dgm:pt>
    <dgm:pt modelId="{D91C7733-3DDA-4E0A-B0BE-9D3A0257C49D}" type="pres">
      <dgm:prSet presAssocID="{4BF18F16-9DB2-4CA7-B899-33C3962A10D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9C2D2427-A0B2-4F43-A409-C4ABBF7BC778}" type="pres">
      <dgm:prSet presAssocID="{4BF18F16-9DB2-4CA7-B899-33C3962A10D9}" presName="spaceRect" presStyleCnt="0"/>
      <dgm:spPr/>
    </dgm:pt>
    <dgm:pt modelId="{0A73FBC4-095C-43C5-A2A2-D0E486CE6A51}" type="pres">
      <dgm:prSet presAssocID="{4BF18F16-9DB2-4CA7-B899-33C3962A10D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AABC636-F612-4CF3-A699-2D5624981FFF}" srcId="{BCAE927B-B52D-4066-8384-918B0A45674F}" destId="{980F1A97-9543-4DAA-82D4-741EB5DD30BC}" srcOrd="1" destOrd="0" parTransId="{D78FFB7A-EBC4-44D9-BC9E-659426DC941D}" sibTransId="{47CA2BB5-A2C1-4E83-9D95-612004795756}"/>
    <dgm:cxn modelId="{EDFAD33D-8C2A-4B30-BFAF-1AE005A412CE}" type="presOf" srcId="{4BF18F16-9DB2-4CA7-B899-33C3962A10D9}" destId="{0A73FBC4-095C-43C5-A2A2-D0E486CE6A51}" srcOrd="0" destOrd="0" presId="urn:microsoft.com/office/officeart/2018/2/layout/IconVerticalSolidList"/>
    <dgm:cxn modelId="{B438A845-A082-4D75-8DEC-82CCE7202A9C}" type="presOf" srcId="{BCAE927B-B52D-4066-8384-918B0A45674F}" destId="{E91BAF04-0163-4BAA-925E-E136BD7465B9}" srcOrd="0" destOrd="0" presId="urn:microsoft.com/office/officeart/2018/2/layout/IconVerticalSolidList"/>
    <dgm:cxn modelId="{682FA987-09CB-4CA3-B96F-CFB701E6AA3C}" srcId="{BCAE927B-B52D-4066-8384-918B0A45674F}" destId="{4BF18F16-9DB2-4CA7-B899-33C3962A10D9}" srcOrd="2" destOrd="0" parTransId="{7C2D8B1D-2F11-4AFA-9859-4EFB6D67D25A}" sibTransId="{149F9B7F-D79E-4A43-90B0-9450217B655A}"/>
    <dgm:cxn modelId="{A23703A6-3224-4539-B625-7F700C3EBE62}" type="presOf" srcId="{693C5291-9A87-444F-910F-D735B01ED8D7}" destId="{E8A26452-6D5A-41B4-A94F-03CF8EE4AEA9}" srcOrd="0" destOrd="0" presId="urn:microsoft.com/office/officeart/2018/2/layout/IconVerticalSolidList"/>
    <dgm:cxn modelId="{F6429EB2-CD66-46D7-A6D5-FEE666FF4AE9}" srcId="{BCAE927B-B52D-4066-8384-918B0A45674F}" destId="{693C5291-9A87-444F-910F-D735B01ED8D7}" srcOrd="0" destOrd="0" parTransId="{CAEEA593-530B-4C18-829C-F5DB7CD3742F}" sibTransId="{E3DB5289-B69C-462C-AF87-7CC921DE0738}"/>
    <dgm:cxn modelId="{84AC19B6-6B84-47A3-A4F2-4BFA655F73A4}" type="presOf" srcId="{980F1A97-9543-4DAA-82D4-741EB5DD30BC}" destId="{84379C8F-5559-4AD2-A74A-C5E9A257549E}" srcOrd="0" destOrd="0" presId="urn:microsoft.com/office/officeart/2018/2/layout/IconVerticalSolidList"/>
    <dgm:cxn modelId="{DF1847E6-DC3C-4568-A372-137C49FDCBC6}" type="presParOf" srcId="{E91BAF04-0163-4BAA-925E-E136BD7465B9}" destId="{A5FDAF6C-94BB-4C92-A7FB-D77507641EF1}" srcOrd="0" destOrd="0" presId="urn:microsoft.com/office/officeart/2018/2/layout/IconVerticalSolidList"/>
    <dgm:cxn modelId="{C50016E9-80AD-4216-865E-0C78A2EFF36C}" type="presParOf" srcId="{A5FDAF6C-94BB-4C92-A7FB-D77507641EF1}" destId="{AA2F3B3A-F419-41D2-8585-7A9B6EF0B8EC}" srcOrd="0" destOrd="0" presId="urn:microsoft.com/office/officeart/2018/2/layout/IconVerticalSolidList"/>
    <dgm:cxn modelId="{A96EB82B-9673-458D-AD6B-78B8EDD146E5}" type="presParOf" srcId="{A5FDAF6C-94BB-4C92-A7FB-D77507641EF1}" destId="{91B282CC-2354-4C1C-961C-F029C0FB672D}" srcOrd="1" destOrd="0" presId="urn:microsoft.com/office/officeart/2018/2/layout/IconVerticalSolidList"/>
    <dgm:cxn modelId="{5734F00E-2DDE-411A-BB6C-2BF94A272FF4}" type="presParOf" srcId="{A5FDAF6C-94BB-4C92-A7FB-D77507641EF1}" destId="{8F36FCB0-2ACF-4FF5-A0CD-E9B9E88E605D}" srcOrd="2" destOrd="0" presId="urn:microsoft.com/office/officeart/2018/2/layout/IconVerticalSolidList"/>
    <dgm:cxn modelId="{6D0D3AC9-2A63-49E9-9F4A-90C5ABBED759}" type="presParOf" srcId="{A5FDAF6C-94BB-4C92-A7FB-D77507641EF1}" destId="{E8A26452-6D5A-41B4-A94F-03CF8EE4AEA9}" srcOrd="3" destOrd="0" presId="urn:microsoft.com/office/officeart/2018/2/layout/IconVerticalSolidList"/>
    <dgm:cxn modelId="{BD271269-6D16-49F3-AEE2-157DDC514402}" type="presParOf" srcId="{E91BAF04-0163-4BAA-925E-E136BD7465B9}" destId="{865335BA-998A-4E98-8F59-8A0FFCAE4515}" srcOrd="1" destOrd="0" presId="urn:microsoft.com/office/officeart/2018/2/layout/IconVerticalSolidList"/>
    <dgm:cxn modelId="{61397C68-5769-441E-A278-1D6265D20C4B}" type="presParOf" srcId="{E91BAF04-0163-4BAA-925E-E136BD7465B9}" destId="{4D13A4DF-9DDC-40DD-964F-25224D0E056E}" srcOrd="2" destOrd="0" presId="urn:microsoft.com/office/officeart/2018/2/layout/IconVerticalSolidList"/>
    <dgm:cxn modelId="{0170B436-A749-4905-86DD-B62F7D93E05F}" type="presParOf" srcId="{4D13A4DF-9DDC-40DD-964F-25224D0E056E}" destId="{F8DCD677-1399-452A-9A64-B5F37CBF49C8}" srcOrd="0" destOrd="0" presId="urn:microsoft.com/office/officeart/2018/2/layout/IconVerticalSolidList"/>
    <dgm:cxn modelId="{30A4FD15-DB2B-469D-AE01-0DA4E8F32B35}" type="presParOf" srcId="{4D13A4DF-9DDC-40DD-964F-25224D0E056E}" destId="{59D6B995-DB0D-480A-BD2E-B1577DD88E5D}" srcOrd="1" destOrd="0" presId="urn:microsoft.com/office/officeart/2018/2/layout/IconVerticalSolidList"/>
    <dgm:cxn modelId="{81F1B080-7855-4C23-8863-297E6EDF921B}" type="presParOf" srcId="{4D13A4DF-9DDC-40DD-964F-25224D0E056E}" destId="{8829CB36-8E3E-4A63-8F02-1F088A510B7E}" srcOrd="2" destOrd="0" presId="urn:microsoft.com/office/officeart/2018/2/layout/IconVerticalSolidList"/>
    <dgm:cxn modelId="{E9A749DC-F644-48B6-9172-FD600717227C}" type="presParOf" srcId="{4D13A4DF-9DDC-40DD-964F-25224D0E056E}" destId="{84379C8F-5559-4AD2-A74A-C5E9A257549E}" srcOrd="3" destOrd="0" presId="urn:microsoft.com/office/officeart/2018/2/layout/IconVerticalSolidList"/>
    <dgm:cxn modelId="{3A17E4B3-351B-46B8-8F87-BF7C0E23B73D}" type="presParOf" srcId="{E91BAF04-0163-4BAA-925E-E136BD7465B9}" destId="{7B293205-4001-4046-AE15-EDEE468BD9DF}" srcOrd="3" destOrd="0" presId="urn:microsoft.com/office/officeart/2018/2/layout/IconVerticalSolidList"/>
    <dgm:cxn modelId="{88C81314-2BBC-43C7-9BD0-013A8AD4E630}" type="presParOf" srcId="{E91BAF04-0163-4BAA-925E-E136BD7465B9}" destId="{2CD1261C-95E6-440C-B863-B5616C15A701}" srcOrd="4" destOrd="0" presId="urn:microsoft.com/office/officeart/2018/2/layout/IconVerticalSolidList"/>
    <dgm:cxn modelId="{F299662A-B546-4BD0-B3D7-AFC4E11E89A4}" type="presParOf" srcId="{2CD1261C-95E6-440C-B863-B5616C15A701}" destId="{63DA04C2-D8F7-4B27-AD7E-EB9A6BDB4C85}" srcOrd="0" destOrd="0" presId="urn:microsoft.com/office/officeart/2018/2/layout/IconVerticalSolidList"/>
    <dgm:cxn modelId="{8E8B2057-7347-4A3A-A680-A3EAA1330E4F}" type="presParOf" srcId="{2CD1261C-95E6-440C-B863-B5616C15A701}" destId="{D91C7733-3DDA-4E0A-B0BE-9D3A0257C49D}" srcOrd="1" destOrd="0" presId="urn:microsoft.com/office/officeart/2018/2/layout/IconVerticalSolidList"/>
    <dgm:cxn modelId="{1E18A8A3-2408-440A-9E1C-CFED3BC39C84}" type="presParOf" srcId="{2CD1261C-95E6-440C-B863-B5616C15A701}" destId="{9C2D2427-A0B2-4F43-A409-C4ABBF7BC778}" srcOrd="2" destOrd="0" presId="urn:microsoft.com/office/officeart/2018/2/layout/IconVerticalSolidList"/>
    <dgm:cxn modelId="{218B18EB-8FA3-452C-A1AA-03B28E03A6EA}" type="presParOf" srcId="{2CD1261C-95E6-440C-B863-B5616C15A701}" destId="{0A73FBC4-095C-43C5-A2A2-D0E486CE6A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F3B3A-F419-41D2-8585-7A9B6EF0B8EC}">
      <dsp:nvSpPr>
        <dsp:cNvPr id="0" name=""/>
        <dsp:cNvSpPr/>
      </dsp:nvSpPr>
      <dsp:spPr>
        <a:xfrm>
          <a:off x="0" y="671"/>
          <a:ext cx="6263640" cy="15723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282CC-2354-4C1C-961C-F029C0FB672D}">
      <dsp:nvSpPr>
        <dsp:cNvPr id="0" name=""/>
        <dsp:cNvSpPr/>
      </dsp:nvSpPr>
      <dsp:spPr>
        <a:xfrm>
          <a:off x="475646" y="354458"/>
          <a:ext cx="864811" cy="86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26452-6D5A-41B4-A94F-03CF8EE4AEA9}">
      <dsp:nvSpPr>
        <dsp:cNvPr id="0" name=""/>
        <dsp:cNvSpPr/>
      </dsp:nvSpPr>
      <dsp:spPr>
        <a:xfrm>
          <a:off x="1816103" y="67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rPr>
            <a:t>- Coal Capacity</a:t>
          </a:r>
        </a:p>
      </dsp:txBody>
      <dsp:txXfrm>
        <a:off x="1816103" y="671"/>
        <a:ext cx="4447536" cy="1572384"/>
      </dsp:txXfrm>
    </dsp:sp>
    <dsp:sp modelId="{F8DCD677-1399-452A-9A64-B5F37CBF49C8}">
      <dsp:nvSpPr>
        <dsp:cNvPr id="0" name=""/>
        <dsp:cNvSpPr/>
      </dsp:nvSpPr>
      <dsp:spPr>
        <a:xfrm>
          <a:off x="0" y="1966151"/>
          <a:ext cx="6263640" cy="15723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6B995-DB0D-480A-BD2E-B1577DD88E5D}">
      <dsp:nvSpPr>
        <dsp:cNvPr id="0" name=""/>
        <dsp:cNvSpPr/>
      </dsp:nvSpPr>
      <dsp:spPr>
        <a:xfrm>
          <a:off x="475646" y="2319938"/>
          <a:ext cx="864811" cy="86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79C8F-5559-4AD2-A74A-C5E9A257549E}">
      <dsp:nvSpPr>
        <dsp:cNvPr id="0" name=""/>
        <dsp:cNvSpPr/>
      </dsp:nvSpPr>
      <dsp:spPr>
        <a:xfrm>
          <a:off x="1816103" y="1966151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rPr>
            <a:t>- Fuel and Emission cost</a:t>
          </a:r>
        </a:p>
      </dsp:txBody>
      <dsp:txXfrm>
        <a:off x="1816103" y="1966151"/>
        <a:ext cx="4447536" cy="1572384"/>
      </dsp:txXfrm>
    </dsp:sp>
    <dsp:sp modelId="{63DA04C2-D8F7-4B27-AD7E-EB9A6BDB4C85}">
      <dsp:nvSpPr>
        <dsp:cNvPr id="0" name=""/>
        <dsp:cNvSpPr/>
      </dsp:nvSpPr>
      <dsp:spPr>
        <a:xfrm>
          <a:off x="0" y="3931632"/>
          <a:ext cx="6263640" cy="157238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1C7733-3DDA-4E0A-B0BE-9D3A0257C49D}">
      <dsp:nvSpPr>
        <dsp:cNvPr id="0" name=""/>
        <dsp:cNvSpPr/>
      </dsp:nvSpPr>
      <dsp:spPr>
        <a:xfrm>
          <a:off x="475646" y="4285418"/>
          <a:ext cx="864811" cy="86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3FBC4-095C-43C5-A2A2-D0E486CE6A51}">
      <dsp:nvSpPr>
        <dsp:cNvPr id="0" name=""/>
        <dsp:cNvSpPr/>
      </dsp:nvSpPr>
      <dsp:spPr>
        <a:xfrm>
          <a:off x="1816103" y="3931632"/>
          <a:ext cx="4447536" cy="15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11" tIns="166411" rIns="166411" bIns="1664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rPr>
            <a:t>- Subsidies </a:t>
          </a:r>
        </a:p>
      </dsp:txBody>
      <dsp:txXfrm>
        <a:off x="1816103" y="3931632"/>
        <a:ext cx="4447536" cy="157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88C1E-2A40-4C27-9FFE-0DBE2ED954C4}" type="datetimeFigureOut">
              <a:rPr lang="en-IN" smtClean="0"/>
              <a:t>29-11-2019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ADBF8C-190E-48B5-9396-31A7FD136D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639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15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4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1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5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64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7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5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1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7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7" name="Google Shape;10;p8">
            <a:extLst>
              <a:ext uri="{FF2B5EF4-FFF2-40B4-BE49-F238E27FC236}">
                <a16:creationId xmlns:a16="http://schemas.microsoft.com/office/drawing/2014/main" id="{A37ABAAC-FC60-43DC-9B72-03CD5ED4899C}"/>
              </a:ext>
            </a:extLst>
          </p:cNvPr>
          <p:cNvSpPr/>
          <p:nvPr userDrawn="1"/>
        </p:nvSpPr>
        <p:spPr>
          <a:xfrm>
            <a:off x="252000" y="252000"/>
            <a:ext cx="419611" cy="612000"/>
          </a:xfrm>
          <a:custGeom>
            <a:avLst/>
            <a:gdLst/>
            <a:ahLst/>
            <a:cxnLst/>
            <a:rect l="l" t="t" r="r" b="b"/>
            <a:pathLst>
              <a:path w="4933949" h="7196138" extrusionOk="0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06403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5FA5970-A85A-4CF0-B4A0-7D2350227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604" y="2379962"/>
            <a:ext cx="9489056" cy="424368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2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Technical University of Denmark</a:t>
            </a:r>
          </a:p>
          <a:p>
            <a:endParaRPr lang="en-US" sz="2000" b="1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sz="20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42002 Modelling and Analysis of Sustainable Energy Systems</a:t>
            </a:r>
            <a:endParaRPr lang="en-US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sz="20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Using Operations Research</a:t>
            </a:r>
          </a:p>
          <a:p>
            <a:endParaRPr lang="en-US" sz="2000" b="1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sz="20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 Final Project</a:t>
            </a:r>
          </a:p>
          <a:p>
            <a:r>
              <a:rPr lang="en-US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Sigurd </a:t>
            </a:r>
            <a:r>
              <a:rPr lang="en-US" sz="1600" b="1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Indrehus</a:t>
            </a:r>
            <a:r>
              <a:rPr lang="en-US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   s193028</a:t>
            </a:r>
          </a:p>
          <a:p>
            <a:r>
              <a:rPr lang="en-US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Lorenzo </a:t>
            </a:r>
            <a:r>
              <a:rPr lang="en-US" sz="1600" b="1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Mininni</a:t>
            </a:r>
            <a:r>
              <a:rPr lang="en-US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  s192445</a:t>
            </a:r>
            <a:endParaRPr lang="en-US" sz="160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Jorge Montalvo Arvizu   s192184</a:t>
            </a:r>
          </a:p>
          <a:p>
            <a:r>
              <a:rPr lang="en-US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Ajinkya Pradip </a:t>
            </a:r>
            <a:r>
              <a:rPr lang="en-US" sz="1600" b="1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Mahale</a:t>
            </a:r>
            <a:r>
              <a:rPr lang="en-US" sz="16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 s192206</a:t>
            </a:r>
          </a:p>
          <a:p>
            <a:endParaRPr lang="en-US" sz="2000" b="1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sz="2000" b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Fall 2019</a:t>
            </a:r>
            <a:endParaRPr lang="en-US" sz="1600" b="1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en-US" sz="160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4" name="Picture 4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1ABBD93F-1D1B-4886-AFC7-763C0FB6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939" y="80873"/>
            <a:ext cx="15525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9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AD69-329C-4449-8E10-530F296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893" y="278877"/>
            <a:ext cx="2478187" cy="101594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accent1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8B612-AF16-491F-8EB3-17AA07C6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65" y="1668690"/>
            <a:ext cx="4326884" cy="4254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919F0A-1EA2-4B8A-B065-E6AA5022BC8C}"/>
              </a:ext>
            </a:extLst>
          </p:cNvPr>
          <p:cNvSpPr txBox="1"/>
          <p:nvPr/>
        </p:nvSpPr>
        <p:spPr>
          <a:xfrm>
            <a:off x="498490" y="1668689"/>
            <a:ext cx="40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Installed Capacity (MW)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BCB04-DAEE-409A-AA90-069DDE5B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823" y="4163661"/>
            <a:ext cx="3435980" cy="24898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FDCED0-DC4E-40F7-AE95-BF1D96849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856" y="4163661"/>
            <a:ext cx="3435979" cy="24898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E4791B-685B-479F-8A8E-DC4B12C9C826}"/>
              </a:ext>
            </a:extLst>
          </p:cNvPr>
          <p:cNvSpPr txBox="1"/>
          <p:nvPr/>
        </p:nvSpPr>
        <p:spPr>
          <a:xfrm>
            <a:off x="4756228" y="3749032"/>
            <a:ext cx="40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Real Generation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5B9053-C09E-458B-BD54-AE7CD69D0246}"/>
              </a:ext>
            </a:extLst>
          </p:cNvPr>
          <p:cNvSpPr txBox="1"/>
          <p:nvPr/>
        </p:nvSpPr>
        <p:spPr>
          <a:xfrm>
            <a:off x="7870196" y="3749032"/>
            <a:ext cx="40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Baseline Generation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F84C2F2-EE38-49E6-92CD-D1B637ED4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478517"/>
              </p:ext>
            </p:extLst>
          </p:nvPr>
        </p:nvGraphicFramePr>
        <p:xfrm>
          <a:off x="4756228" y="204463"/>
          <a:ext cx="6872950" cy="3297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3753522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BDB02D-50BD-4633-9DFC-C372382E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392"/>
            <a:ext cx="3374136" cy="55046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Sensitivity Analysis</a:t>
            </a:r>
          </a:p>
        </p:txBody>
      </p:sp>
      <p:graphicFrame>
        <p:nvGraphicFramePr>
          <p:cNvPr id="5" name="Plassholder for innhold 2">
            <a:extLst>
              <a:ext uri="{FF2B5EF4-FFF2-40B4-BE49-F238E27FC236}">
                <a16:creationId xmlns:a16="http://schemas.microsoft.com/office/drawing/2014/main" id="{BDEB8CDE-EB73-4F9A-AFC8-D368B34CD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367354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639501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7D5BD-2041-4215-8F36-C05E0DBB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Thank you for your listening.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04974-76C2-4A7B-A8E8-5BC027D1C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3260171"/>
            <a:ext cx="527288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40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>
              <a:buNone/>
            </a:pPr>
            <a:endParaRPr lang="en-US" sz="40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>
              <a:buNone/>
            </a:pPr>
            <a:r>
              <a:rPr lang="en-US" sz="4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Questions?</a:t>
            </a:r>
            <a:r>
              <a:rPr lang="en-US" sz="32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 </a:t>
            </a:r>
            <a:endParaRPr lang="en-US" sz="18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en-US" sz="18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en-US" sz="18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8239C9-0331-42FA-B80E-A29E3F247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800" y="1957050"/>
            <a:ext cx="3945463" cy="39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24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4">
            <a:extLst>
              <a:ext uri="{FF2B5EF4-FFF2-40B4-BE49-F238E27FC236}">
                <a16:creationId xmlns:a16="http://schemas.microsoft.com/office/drawing/2014/main" id="{1E2E0AFE-704B-4CB8-AB9D-D44727875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575911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0A2B2-7FF3-4222-BC93-CD3AA970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19" y="657219"/>
            <a:ext cx="5140218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Base Scenario in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BF782-42B6-48D6-A6F3-1C6BA73822AF}"/>
              </a:ext>
            </a:extLst>
          </p:cNvPr>
          <p:cNvSpPr txBox="1"/>
          <p:nvPr/>
        </p:nvSpPr>
        <p:spPr>
          <a:xfrm>
            <a:off x="821515" y="2121762"/>
            <a:ext cx="4911827" cy="36269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Region: North and South Carolina, USA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Electricity mix dominated by Natural Gas, Coal and Nuclear 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Low renewable share, huge potential for solar and wind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Goal for 2021: 12.5% generation from renewables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F15FCDD-CD7F-4C39-85BD-2C9C1897F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337" y="3935220"/>
            <a:ext cx="2555747" cy="1580527"/>
          </a:xfrm>
          <a:prstGeom prst="rect">
            <a:avLst/>
          </a:prstGeom>
        </p:spPr>
      </p:pic>
      <p:pic>
        <p:nvPicPr>
          <p:cNvPr id="8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4F82F34-3C83-4343-B949-9E36F756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421" y="3935220"/>
            <a:ext cx="2652696" cy="1580526"/>
          </a:xfrm>
          <a:prstGeom prst="rect">
            <a:avLst/>
          </a:prstGeom>
        </p:spPr>
      </p:pic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ECB24D95-04EC-43B0-A33A-830738161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888" y="481475"/>
            <a:ext cx="5433229" cy="294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9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2" descr="Et bilde som inneholder tekst, kart&#10;&#10;Beskrivelse som er generert med svært høy visshet">
            <a:extLst>
              <a:ext uri="{FF2B5EF4-FFF2-40B4-BE49-F238E27FC236}">
                <a16:creationId xmlns:a16="http://schemas.microsoft.com/office/drawing/2014/main" id="{5B8DF037-C699-4CB6-9CB1-3BB35AA74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3" y="2982227"/>
            <a:ext cx="5727564" cy="3702777"/>
          </a:xfrm>
          <a:prstGeom prst="rect">
            <a:avLst/>
          </a:prstGeom>
        </p:spPr>
      </p:pic>
      <p:pic>
        <p:nvPicPr>
          <p:cNvPr id="4" name="Bilde 4" descr="Et bilde som inneholder tekst, kart&#10;&#10;Beskrivelse som er generert med svært høy visshet">
            <a:extLst>
              <a:ext uri="{FF2B5EF4-FFF2-40B4-BE49-F238E27FC236}">
                <a16:creationId xmlns:a16="http://schemas.microsoft.com/office/drawing/2014/main" id="{544D3B9D-2FC7-4E9B-B654-37E04F30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710"/>
            <a:ext cx="5727564" cy="370666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1BD4ED4-DB42-C445-AADD-A5062E083707}"/>
              </a:ext>
            </a:extLst>
          </p:cNvPr>
          <p:cNvSpPr txBox="1"/>
          <p:nvPr/>
        </p:nvSpPr>
        <p:spPr>
          <a:xfrm>
            <a:off x="862456" y="1028314"/>
            <a:ext cx="64502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accent1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Wind &amp; Solar</a:t>
            </a:r>
            <a:endParaRPr lang="it-IT" sz="4400">
              <a:solidFill>
                <a:schemeClr val="accent1"/>
              </a:solidFill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A1F61E-6CB4-864F-B731-A74BD5284680}"/>
              </a:ext>
            </a:extLst>
          </p:cNvPr>
          <p:cNvSpPr txBox="1"/>
          <p:nvPr/>
        </p:nvSpPr>
        <p:spPr>
          <a:xfrm>
            <a:off x="9588843" y="5736960"/>
            <a:ext cx="3842951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1600" i="1" err="1">
                <a:latin typeface="CMU Bright Roman" panose="02000603000000000000" pitchFamily="2" charset="0"/>
              </a:rPr>
              <a:t>Renewables.ninja</a:t>
            </a:r>
            <a:endParaRPr lang="it-IT" sz="1600" i="1">
              <a:latin typeface="CMU Bright Roman" panose="02000603000000000000" pitchFamily="2" charset="0"/>
            </a:endParaRPr>
          </a:p>
          <a:p>
            <a:r>
              <a:rPr lang="it-IT" sz="1600" i="1">
                <a:latin typeface="CMU Bright Roman" panose="02000603000000000000" pitchFamily="2" charset="0"/>
                <a:cs typeface="Calibri"/>
              </a:rPr>
              <a:t>Nrel.gov</a:t>
            </a:r>
          </a:p>
          <a:p>
            <a:endParaRPr lang="it-IT" sz="1600" i="1">
              <a:latin typeface="CMU Bright Roman" panose="02000603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324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C2B083-E758-4DE7-9ABA-E01A9560C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accent1"/>
                </a:solidFill>
                <a:latin typeface="+mj-lt"/>
              </a:rPr>
              <a:t>Implementations </a:t>
            </a:r>
            <a:endParaRPr lang="en-US" sz="4800" kern="1200">
              <a:solidFill>
                <a:schemeClr val="accent1"/>
              </a:solidFill>
              <a:latin typeface="+mj-l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BE34C-3925-479C-8A64-F90889CD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56" y="2701427"/>
            <a:ext cx="4483324" cy="26999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/>
              <a:t>Non-renewables</a:t>
            </a:r>
            <a:endParaRPr lang="en-US" u="sng">
              <a:cs typeface="Calibri"/>
            </a:endParaRPr>
          </a:p>
          <a:p>
            <a:pPr marL="0" indent="0">
              <a:buNone/>
            </a:pPr>
            <a:r>
              <a:rPr lang="en-US"/>
              <a:t>- Coal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- Natural Gas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- Diesel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/>
              <a:t>- Nuclear</a:t>
            </a:r>
            <a:endParaRPr lang="en-US">
              <a:cs typeface="Calibri"/>
            </a:endParaRPr>
          </a:p>
          <a:p>
            <a:pPr marL="0"/>
            <a:endParaRPr lang="en-US" sz="2000"/>
          </a:p>
          <a:p>
            <a:pPr marL="0"/>
            <a:endParaRPr lang="en-US" sz="200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A30E1308-619E-4D03-BC3C-CBBC5C9397BC}"/>
              </a:ext>
            </a:extLst>
          </p:cNvPr>
          <p:cNvSpPr txBox="1"/>
          <p:nvPr/>
        </p:nvSpPr>
        <p:spPr>
          <a:xfrm>
            <a:off x="6256020" y="2701427"/>
            <a:ext cx="4554501" cy="26999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u="sng"/>
              <a:t>Renewables</a:t>
            </a:r>
            <a:endParaRPr lang="en-US" sz="2800" u="sng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/>
              <a:t>- Wind</a:t>
            </a:r>
            <a:endParaRPr lang="en-US" sz="280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/>
              <a:t>- Solar</a:t>
            </a:r>
            <a:endParaRPr lang="en-US" sz="2800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/>
              <a:t>- Hydro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851660"/>
      </p:ext>
    </p:extLst>
  </p:cSld>
  <p:clrMapOvr>
    <a:masterClrMapping/>
  </p:clrMapOvr>
  <p:transition spd="slow">
    <p:wheel spokes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5BAE9F-45B9-4FCB-B2B6-9616FA41C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Data</a:t>
            </a:r>
            <a:endParaRPr lang="en-US" sz="3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3BEA8-7FE2-47D7-A894-47BE966EE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1517617"/>
            <a:ext cx="3828908" cy="44625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eia.gov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Investment cost: eia.gov &amp; lazard.com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Emission cost: worldbank.org</a:t>
            </a: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Hourly load data from 2018</a:t>
            </a:r>
          </a:p>
          <a:p>
            <a:endParaRPr lang="en-US" sz="1800" dirty="0">
              <a:ea typeface="+mn-lt"/>
              <a:cs typeface="+mn-lt"/>
            </a:endParaRPr>
          </a:p>
          <a:p>
            <a:endParaRPr lang="en-US" sz="1800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17A89-ABA6-4FBB-BFD6-36227D25A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71" y="1988637"/>
            <a:ext cx="5779509" cy="39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6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7F5DC7-1A71-48EC-9BDD-A23AAE42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06" y="624568"/>
            <a:ext cx="3766457" cy="5412920"/>
          </a:xfrm>
        </p:spPr>
        <p:txBody>
          <a:bodyPr>
            <a:normAutofit/>
          </a:bodyPr>
          <a:lstStyle/>
          <a:p>
            <a:r>
              <a:rPr lang="nb-NO" err="1">
                <a:solidFill>
                  <a:schemeClr val="accent1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Assumptions</a:t>
            </a:r>
            <a:endParaRPr lang="nb-NO">
              <a:solidFill>
                <a:schemeClr val="accent1"/>
              </a:solidFill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B4BA6C-7709-4A21-9C08-BACF916EC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9669" y="1008668"/>
            <a:ext cx="8093012" cy="5684363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Hydro power: monthly generation production per plant</a:t>
            </a:r>
          </a:p>
          <a:p>
            <a:endPara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Emission costs equal for every non-renewable source</a:t>
            </a:r>
          </a:p>
          <a:p>
            <a:endPara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Rate of return = 10%</a:t>
            </a:r>
          </a:p>
          <a:p>
            <a:endPara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No imports/exports</a:t>
            </a:r>
          </a:p>
          <a:p>
            <a:endPara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en-US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en-US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6" name="Freccia destra 5">
            <a:extLst>
              <a:ext uri="{FF2B5EF4-FFF2-40B4-BE49-F238E27FC236}">
                <a16:creationId xmlns:a16="http://schemas.microsoft.com/office/drawing/2014/main" id="{175BB132-E3BF-A842-B122-3D6CC4FC565D}"/>
              </a:ext>
            </a:extLst>
          </p:cNvPr>
          <p:cNvSpPr/>
          <p:nvPr/>
        </p:nvSpPr>
        <p:spPr>
          <a:xfrm>
            <a:off x="5595937" y="1511798"/>
            <a:ext cx="1000125" cy="3286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62FF510-0473-0745-9037-102E75CA0388}"/>
              </a:ext>
            </a:extLst>
          </p:cNvPr>
          <p:cNvSpPr txBox="1"/>
          <p:nvPr/>
        </p:nvSpPr>
        <p:spPr>
          <a:xfrm>
            <a:off x="7044225" y="1511798"/>
            <a:ext cx="3057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Base </a:t>
            </a:r>
            <a:r>
              <a:rPr lang="it-IT" sz="2400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load</a:t>
            </a:r>
            <a:r>
              <a:rPr lang="it-IT" sz="240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generation</a:t>
            </a:r>
          </a:p>
        </p:txBody>
      </p:sp>
    </p:spTree>
    <p:extLst>
      <p:ext uri="{BB962C8B-B14F-4D97-AF65-F5344CB8AC3E}">
        <p14:creationId xmlns:p14="http://schemas.microsoft.com/office/powerpoint/2010/main" val="260747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36FA71-5525-4BDE-B4BA-31A281B8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accent1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Mathematical Model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B690719-CB12-45DA-97B4-0F5816FE5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876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b-NO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Objective</a:t>
            </a:r>
            <a:r>
              <a:rPr lang="nb-NO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</a:t>
            </a:r>
            <a:r>
              <a:rPr lang="nb-NO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function</a:t>
            </a:r>
            <a:endParaRPr lang="nb-NO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nb-NO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nb-NO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nb-NO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nb-NO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Demand</a:t>
            </a:r>
            <a:r>
              <a:rPr lang="nb-NO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</a:t>
            </a:r>
            <a:r>
              <a:rPr lang="nb-NO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Satisfaction</a:t>
            </a:r>
            <a:endParaRPr lang="nb-NO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nb-NO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nb-NO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nb-NO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nb-NO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Goal limit</a:t>
            </a:r>
          </a:p>
          <a:p>
            <a:pPr marL="0" indent="0">
              <a:buNone/>
            </a:pPr>
            <a:endParaRPr lang="nb-NO" baseline="-2500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nb-NO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984704A-CC67-EC48-8CC1-33C5B3ABF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59" y="2222908"/>
            <a:ext cx="8117803" cy="1048930"/>
          </a:xfrm>
          <a:prstGeom prst="rect">
            <a:avLst/>
          </a:prstGeom>
        </p:spPr>
      </p:pic>
      <p:pic>
        <p:nvPicPr>
          <p:cNvPr id="11" name="Immagine 10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9DE6B730-2C59-CF49-A3F5-571F61E73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6" y="3866391"/>
            <a:ext cx="4703763" cy="1324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DDA4D-4E0F-4871-A673-C3934C8C0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778" y="5474159"/>
            <a:ext cx="2731068" cy="113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236FA71-5525-4BDE-B4BA-31A281B8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>
                <a:solidFill>
                  <a:schemeClr val="accent1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Capacity</a:t>
            </a:r>
            <a:r>
              <a:rPr lang="nb-NO">
                <a:solidFill>
                  <a:schemeClr val="accent1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units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B690719-CB12-45DA-97B4-0F5816FE5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b-NO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>
              <a:buNone/>
            </a:pPr>
            <a:r>
              <a:rPr lang="nb-NO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Capacity production in unity of a fixed quantity: new variable </a:t>
            </a:r>
            <a:r>
              <a:rPr lang="nb-NO" i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X</a:t>
            </a:r>
            <a:r>
              <a:rPr lang="nb-NO" i="1" baseline="-25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</a:t>
            </a:r>
          </a:p>
          <a:p>
            <a:pPr marL="0" indent="0">
              <a:buNone/>
            </a:pPr>
            <a:endParaRPr lang="nb-NO" i="1" baseline="-250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>
              <a:buNone/>
            </a:pPr>
            <a:r>
              <a:rPr lang="nb-NO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		</a:t>
            </a:r>
          </a:p>
          <a:p>
            <a:pPr marL="0" indent="0">
              <a:buNone/>
            </a:pPr>
            <a:r>
              <a:rPr lang="nb-NO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		Power generation limits</a:t>
            </a:r>
          </a:p>
          <a:p>
            <a:endParaRPr lang="nb-NO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nb-NO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nb-NO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>
              <a:buNone/>
            </a:pPr>
            <a:endParaRPr lang="nb-NO" baseline="-250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endParaRPr lang="nb-NO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11" name="Immagine 10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63C8FB5D-51D1-EE49-B4CF-AF79056D8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5" y="4300538"/>
            <a:ext cx="3849688" cy="904964"/>
          </a:xfrm>
          <a:prstGeom prst="rect">
            <a:avLst/>
          </a:prstGeom>
        </p:spPr>
      </p:pic>
      <p:sp>
        <p:nvSpPr>
          <p:cNvPr id="12" name="Freccia curva 11">
            <a:extLst>
              <a:ext uri="{FF2B5EF4-FFF2-40B4-BE49-F238E27FC236}">
                <a16:creationId xmlns:a16="http://schemas.microsoft.com/office/drawing/2014/main" id="{06E0BA33-4A96-0A43-B42C-1ADDD84B011D}"/>
              </a:ext>
            </a:extLst>
          </p:cNvPr>
          <p:cNvSpPr/>
          <p:nvPr/>
        </p:nvSpPr>
        <p:spPr>
          <a:xfrm rot="10800000" flipH="1">
            <a:off x="1428751" y="3137694"/>
            <a:ext cx="814388" cy="863600"/>
          </a:xfrm>
          <a:prstGeom prst="ben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F6F4B53-1881-FE4B-AD2E-1E3C612F6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642" y="4398819"/>
            <a:ext cx="1174455" cy="70840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8C49019-B05A-F84F-87E6-8CE9AF211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884" y="4591273"/>
            <a:ext cx="476758" cy="3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DA74-A4A7-490A-B7D3-41F6A2F3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44" y="0"/>
            <a:ext cx="3493008" cy="4352544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chemeClr val="accent1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Extensions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9F7FF-9B5F-4B72-A3D4-481AD874F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056" y="811022"/>
            <a:ext cx="5724144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Electric vehicles</a:t>
            </a:r>
          </a:p>
          <a:p>
            <a:pPr marL="0" indent="0">
              <a:buNone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- From conventional cars to EV</a:t>
            </a:r>
          </a:p>
          <a:p>
            <a:pPr marL="0" indent="0">
              <a:buNone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- Adds flexibility in electricity demand</a:t>
            </a:r>
          </a:p>
          <a:p>
            <a:pPr marL="0" indent="0">
              <a:buNone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- Effects of demand flexibility</a:t>
            </a:r>
          </a:p>
          <a:p>
            <a:pPr marL="0" indent="0">
              <a:buNone/>
            </a:pPr>
            <a:endParaRPr lang="en-US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sz="32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Hydrogen</a:t>
            </a:r>
          </a:p>
          <a:p>
            <a:pPr marL="0" indent="0">
              <a:buNone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- Electrolysis plant - storage</a:t>
            </a:r>
          </a:p>
          <a:p>
            <a:pPr marL="0" indent="0">
              <a:buNone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- Fuel – fuel cell or gas turbines</a:t>
            </a:r>
          </a:p>
          <a:p>
            <a:pPr marL="0" indent="0">
              <a:buNone/>
            </a:pPr>
            <a:r>
              <a:rPr lang="en-US" sz="2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- Flexible, lots of losses</a:t>
            </a:r>
          </a:p>
        </p:txBody>
      </p:sp>
    </p:spTree>
    <p:extLst>
      <p:ext uri="{BB962C8B-B14F-4D97-AF65-F5344CB8AC3E}">
        <p14:creationId xmlns:p14="http://schemas.microsoft.com/office/powerpoint/2010/main" val="3430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9D189806771F24B8310B648DD9B793E" ma:contentTypeVersion="2" ma:contentTypeDescription="Opret et nyt dokument." ma:contentTypeScope="" ma:versionID="fa36a721ef7b9478bf7c6274bf6d1047">
  <xsd:schema xmlns:xsd="http://www.w3.org/2001/XMLSchema" xmlns:xs="http://www.w3.org/2001/XMLSchema" xmlns:p="http://schemas.microsoft.com/office/2006/metadata/properties" xmlns:ns2="d085f09a-f3df-417f-a832-e45723debb87" targetNamespace="http://schemas.microsoft.com/office/2006/metadata/properties" ma:root="true" ma:fieldsID="736c2e185f0abeb2258e42abee488d0e" ns2:_="">
    <xsd:import namespace="d085f09a-f3df-417f-a832-e45723debb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5f09a-f3df-417f-a832-e45723deb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C290FB-9546-467D-961F-942A80BF6C78}">
  <ds:schemaRefs>
    <ds:schemaRef ds:uri="d085f09a-f3df-417f-a832-e45723debb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7B9C299-45B2-4D45-8907-B617028BFA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41634B-EF91-4093-BACB-419ED03DCDBA}">
  <ds:schemaRefs>
    <ds:schemaRef ds:uri="d085f09a-f3df-417f-a832-e45723debb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185</Words>
  <Application>Microsoft Office PowerPoint</Application>
  <PresentationFormat>Widescreen</PresentationFormat>
  <Paragraphs>94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CMU Bright Roman</vt:lpstr>
      <vt:lpstr>Verdana</vt:lpstr>
      <vt:lpstr>Office Theme</vt:lpstr>
      <vt:lpstr>PowerPoint Presentation</vt:lpstr>
      <vt:lpstr>Base Scenario in 2021</vt:lpstr>
      <vt:lpstr>PowerPoint Presentation</vt:lpstr>
      <vt:lpstr>Implementations </vt:lpstr>
      <vt:lpstr>Data</vt:lpstr>
      <vt:lpstr>Assumptions</vt:lpstr>
      <vt:lpstr>Mathematical Model</vt:lpstr>
      <vt:lpstr>Capacity units</vt:lpstr>
      <vt:lpstr>Extensions</vt:lpstr>
      <vt:lpstr>Results</vt:lpstr>
      <vt:lpstr>Sensitivity Analysis</vt:lpstr>
      <vt:lpstr>Thank you for your listening.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Ajinkya Pradip Mahale</dc:creator>
  <cp:lastModifiedBy>Jorge Montalvo</cp:lastModifiedBy>
  <cp:revision>11</cp:revision>
  <dcterms:created xsi:type="dcterms:W3CDTF">2019-11-28T21:44:57Z</dcterms:created>
  <dcterms:modified xsi:type="dcterms:W3CDTF">2019-11-29T10:54:52Z</dcterms:modified>
</cp:coreProperties>
</file>